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722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564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1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600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277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6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15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20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94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795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7F20D-8289-4695-A59C-96942FBAD94F}" type="datetimeFigureOut">
              <a:rPr lang="en-US" smtClean="0"/>
              <a:t>11/26/2012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B1D65-689D-48D3-AF98-5F65FE84D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0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justmeans.com/Eastbound-Down/48293.html" TargetMode="External"/><Relationship Id="rId3" Type="http://schemas.openxmlformats.org/officeDocument/2006/relationships/hyperlink" Target="http://www.ercim.eu/publication/Ercim_News/enw53/wiering.html" TargetMode="External"/><Relationship Id="rId7" Type="http://schemas.openxmlformats.org/officeDocument/2006/relationships/hyperlink" Target="http://www.myinterestingfiles.com/2008/03/future-tire.html" TargetMode="External"/><Relationship Id="rId2" Type="http://schemas.openxmlformats.org/officeDocument/2006/relationships/hyperlink" Target="http://www.engadget.com/2010/05/26/ibm-seeks-patent-for-intelligent-traffic-ligh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yworldfromabicycle.blogspot.com/2010/09/aerodynamics-in-cycling-and-how-to-be.html" TargetMode="External"/><Relationship Id="rId5" Type="http://schemas.openxmlformats.org/officeDocument/2006/relationships/hyperlink" Target="http://auto.howstuffworks.com/auto-parts/brakes/brake-types/regenerative-braking6.htm" TargetMode="External"/><Relationship Id="rId4" Type="http://schemas.openxmlformats.org/officeDocument/2006/relationships/hyperlink" Target="http://www.nascar.com/kyn/101/glossary/index.html" TargetMode="External"/><Relationship Id="rId9" Type="http://schemas.openxmlformats.org/officeDocument/2006/relationships/hyperlink" Target="http://www.europeancarweb.com/tech/0610_ec_aerodynamics_tech_buyers_guide/viewall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blogcdn.com/www.engadget.com/media/2010/05/10x0526mebnytbqwr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7"/>
          <a:stretch/>
        </p:blipFill>
        <p:spPr bwMode="auto">
          <a:xfrm>
            <a:off x="3733800" y="0"/>
            <a:ext cx="5454834" cy="324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0" descr="data:image/jpeg;base64,/9j/4AAQSkZJRgABAQAAAQABAAD/2wCEAAkGBhQSERUUExQWFRUVGBwXGBcXFxoYGBseGhoaGhoaHRgYHSYeHRojGhgdHy8gJCcpLCwsGh4xNTAqNSYrLCkBCQoKDgwOGg8PGiklHyQpLCwsLCwsLCwsKSwuLS0sMCwsLCosLCwsKSwsLCwsLCosLCwsLywsKSwqLiwsLCwsLP/AABEIAMMBAwMBIgACEQEDEQH/xAAbAAABBQEBAAAAAAAAAAAAAAAFAQIDBAYAB//EAEEQAAECBAQEBAQEBAUDBAMAAAECEQADEiEEBTFBIlFhcQYTgZEyobHwI0LB0RRScuEHM2KC8SSy4kNzosIWU2P/xAAaAQACAwEBAAAAAAAAAAAAAAADBAABAgUG/8QANhEAAQMCBAQEBQIFBQAAAAAAAQACEQMhBBIxQSJRYXEFE4HwMpGhscHR4RUjM0LxFFJicoL/2gAMAwEAAhEDEQA/AC6MsKm8xTj+RHCn1OpizLloRZIA/pH1aODnWwh4t9/rHFqV3O1KFACf6fvD6bcojE0ciewMNOICXsexv9IDmJUVil9njlLAGt4pqxKibln2s5iOapgeLv8A33jJBOquFPMx4SLB/eI0YqoXe/8AM33rFRM1+TDfXb794lRhnIBLPtY/KLIAUhSfxm1Pt8odLUpWgZ9DZ/vvDlSEIFw7bl+vc6naIMVjiUcIPRhyD/SMST8KisolJsTd9N+t4WaXBAttp6RRXikS2DVKAFQcPpY8ttO0BMx8Xy2USTdNIQNORfmX+Qg7KDnG61EarSzsehOp03/SBOI8SSx+cDo+r9PvSMHmWaTJnJI0AS3faBXmE6x0GYWBdV5gGi2mYeJFAshYFtx6j3gEMbMXMcElRPdPrtEeW5LMmHisnUlVresaHAykpRwIIToF6KURskN7k2HU2grQJhouhF5coMNlTKJUkLUA5ptLTsKqd+gueUFpWISBSxGxJBBPQD8qeg9SYhRhCr/SBcAHnu+pPMmLmHkNDAYG3Oq01m5UshKdj8zBTAy2dZ0T8zsPvpFGUlyAA/KL+PVShMsdz9/PtTA3mbc0y0bqsZjkk7w/DTqVpVyIPoDf5RADDQq8bWdUbPDMILcVid6kuD8x9IkTNOjEdYoZysqloLlJUAXHNgC5/qBh2GDgdBdue8cio2ClzrCNycYFJomXS+u42d/V/TdyCKTjWLG3I8xtpDBN6+4EIs1D8rbWI6M429DrGQ4xBVG6vSsQ4cEH9P2hk2ShWopPMaRRqYM55vqwGgcXZ77aRZw4UpBNYa13qsHKjo+jNcuYI3/iVADog2a5DMWDQQUuHILlgeWobWAk/wALTJWNfDEzUl/LKAalEpduTgXI2pjXYXMQdQUkakXSO5Gnq0TYtYAKiO6klleo3+cMU60WIVp/gzxnLlSkyZ1SVcalKUQwL2FtHHz3jb5XnErEJqlKCuY3HcR5OPDEtakzJZqQkjhG45EO/wBdGaKc3Phg8XWl0KSVB0hkqBDcSDZt9oba8H4bqL3COjzCZ47nrNUtQpIDcSA9rljpfaEjXmBaypqsTdh7x0vEu/CRsSW9gIqY+fSQ3xH1+kJ/Fki9m9/to89EhalC8wY4tI4gFpdSQpTPxdbaCJ8DhiiaokOhSbBSiWII+v7xUxRP8XLoZ6PzOB+bo8XMCFqSq6QsFblnANStOcWIC9DinVPIpnNYsaCD1LuKOkC/oqQaZLViCWWhalBn0DUp5AP+sXspylyidUXUjifVRNyb94D4aUv+EWawEueGlybjQvaL6MetEmSisFS6QksGQlrv/MbxmeSfxlKpldSpPHxlsXs0CcumguT9LrQS1ISGAFrkv+u+nyhoxBKlFIZki51F1bej+nOA2Hx8xKpyXC1yk1pJYAgMdBZwNhrFJWcTaDMrSCpASACK3Crlvy6lo01k6riN8Kqm7nNAkAGdcwkRadOnPktHJxEu6qn2e/r9OkUMz8SISkvbhYJJu41tybT0jFYvNVoASDboflFaYqskKLlqtdHhxlMNaHOWf4e52IfRpuBgxJn0Gmtu3VEcz8TBQXQKayl7ObEl3LwCBd994fLSkJClBwXvy2EJgZZWpk6Gzc+nrDzXsYDGyTqYWrmY20viBykAiehB1E77hJLkFRNKS4Dk32g3leTSgDMmrsGsATfk25ibByUylGsOUsyQdTycxcnYSbLnBM1CaympMskUoN6ak6VBnpPMONoCapeJuBMLTfDKrqxohzfhzTMCIBm4nQ8lblSlKAKwBLN0ybAq5KXulHTVWzC8WkpUoupIG1mDAaAABgByFoEzJ5BXxspIBLl61HXXURbViitQShQQSgKHUn8t9u0FbWY2zQnR4RWaASRB3vAEAzpoQRpPWIKKpRA/Pn8okKIbUDd7XhBiV+dQ7AofTQ/qxinOxKpmFWpVzU2jbiB1aoc0jv8AROYHBVKVelUJBGZnycSNxGx/C1OVUpSlSiwICR3pdTdQn5kRBiJ9Sief20Dc6SsTMMEqATQ6A3TiUeZUXbo0OxeLMuWVG5AA7n9olKoDmcdktXwRBptYQS/buSPfsq88CEyBPXMckULASRs2rd/2h6MUtMxKFKqrS4LAMrlbURDkqVVL4gwWag2pvd9otzw9wbHOfkmaGHdhaVSqHgENaWkToXbW6Rf1stRNlebhijV6x2Zlp/7le0B/CavwjfVRt7fX9InRiZilKlS10BATMUWBLqPlJF7N+K5jPYXHrlyCBSQVPe7EWdv3hTERnlCoYSo/CupAiXupwOU5oJ2v0k6dFszN3vqzelrRXzHEGXKWuzhLi3cD6iBkqfOcJIAM1XAwegBL9nu1+sU5uKmLwsyojgVSosLgEWtoXIv0hYlAw/hjvMYXuaW5mgwSZBMcuYLe/S6NYTCSJQRPC1VKlJC9wSoAqUTq72huKnqMyWlA/DmA1KS4buRb35wGxwmCRJdYIJS3CxZgzl7i3rBBWKmInyZaikhZdSgGJ6MbBraRYdCar4V9R3ml7XkioIMiA0G4sLjl22mLfkLQq1wNCDfqdr9iInRigRycO2lvl/8AXuYDzMfiFHEBJSjyg+gUWD2BPMX9olnY8zJeHGip2qmuKfiKX3MGFVc93hNZsHM3rfThzybf7ZNp0RWVKSkWBTTopJpWA+5Nj/uDdTFmdJRNFM+X5oH50imana6dfb2gDlM+cpRHCpKFKSTopwzFhz6dXg7KxXlhc1TgIBV/u2+d9B6wUVP7mpWthH0qvlOIJ6e/Xsq8vLMFhx5SkVqTqosCXvcbax0DpGSSpia59RmLdSuIDU2DFWwYekdGjmJklG/1FIWhNSgWcBiNz9SIkXiQkOCCxY8r8hEc0cOoBIIDvbm5Fv8AiH4aXSBYljYkByW+nWECYElJIbMnBOMQVFNkkFyGdlWPI6Ren5uEzEpCgosSohmAYsLWBdofjZiUsDLTUpy5SCH6m5JdorrRLCEKUAAVAMEi7u4Nn39IwAXLq1MVQqBgc08LMuo639J07IZhpg/hVhxuT7hh31iyuWAjCzAbAgKOrOE/3i3MzaSlBAQlSnsAAdGcm3X5wDzHxCEpUlKQytQwYaXtblB20XGyad4qzOXhpu9zjfZzcpH6K3icT+JPmAgcIR3JABb2MZefO/ESGNiA/T7MVl4wnRx6xWVOJ1MP08MWm52S9bxNr2BoaeEsI7MEX73KsY8kKLuAdItYaTSzaFJJPM2/SBi1qUzufn92jQ5PlCgUElC6hwgnRtWJ6H5RdVsUw0lVh/EqVHFPr5CcxkXEi8nbf9lXy3BLpIUzMCAWfiOmt4JjDjDoSxT5nQaAWd9H6xFisTLkWCQpbWLkgbaavv0JgllUmXLBM38TEKsUqYplA8wTeYRz+HvphlB9TM6YB+qEcex5osc0ltM6GDbht2sTfnGgVDApUFgs83VKnekm5UBoVNodi51izWoTk1KdTEORe763vrq8bXCZbKqQqio0pBakBIMqp1WuCq21xDTkcrhtU4cm3EyAXSaSXBLMH01DGFRj6YHl8uLTuY1+/wBrp04ljqxqwbsya3nLlnTlfuspKxAlTpgWWqYgtb2+9ITMZaZgJ+FSUBQfcF7Nzf6xsZ2Ty7ikLKSsJJpqP4ksJ4iLWUbxHiMkkuskKdGjsSOEmr4bpKgw005kCBjG0nNI2kxbr+9kVmNayoysAQ4AAmbWAGkbgQZ9FlfMpnoUss8tnPPeI5IT/BTnUAoLSAl73I27AxrMZlSAhNKKleYAlRYkugF02sH+msF8Tl8mXJKSiyAtrJdVklSg4Ic6O20DqYtsNyzxExz26+90ej4ixoaXMMjLvbhJI26rDZpjgqfIW4CQhgdgAGhM3QVSSRdmPp9mNOnJ5KQhSkBVlGkkFLiVWCOHm43D82MPmYCWRoQGBsQ5/BUssW0Kg3d+wKMbT4mQYImfpz6SkziwKlKo0XZ11GYu/MFZKaoLnyiNEpqJ5QuTLDzbj4yf7xppeSShVSCxBNikU/hCYKrcTklO2hgLLQAbADsAIaw1RtZ2Zvc+oj8ewpWxrDRNENMQAPRxdf1K7L8SmXi5omKCEzpCkhSrBwl0X/rQIDKKThNQFCYXG/EzW9/aNTlykidKUpINExJuAfzDn0iPOctAkz5dh5M6YAWvZRKQO6SL9BF1qRF53P1WmeKUqYYSwyMk3sckxtuDdUcVmZAlJrZCiEqIP5WDh9nihKxCf4aehwDWSE+qW+jRZwGKTTKCkjWxNJAN9YLT0Sy5CQXYkhIJL6bXMJuaZQMN4lRo0wzIbODtRch0jblb0QfMp74aQdgpPyB/aJs0xqDPkKCgRxOR7QTmYdBAFIZnIpDC9g2hcl4Q4dHJNhukbdW6RULLfEaTYlpt5m40eI5ahC5U9IVjbi6bH0UPqYSQtPlYVlJC0lRBV8IZyoK72HrBcypafypNXQcw9yOY35RTzXDS5s2VJICQylulgewt0c2ewiohN4fHU678pBAFybGzaRbpvOpHor2UYYIQQFBZWSpSgQQ51002hMwV5k5EnVMvjmDmfypPt8jA7LJScLOmmolCEBXPiOiT1Zz7QUyvDlKSpY45hrX66J9Bb35wRukpDHNFOo54fmzAEGIMEA6bcla8gbVDoFFvrHQ4TE8j7H9LR0bzlchDkI3az2fv10vEGKnsCy2J3212GgEV14moDY67n19YWToCoBg5Y/J4VYwkyUZTioy01F2ZVxxFiTfl27Rl86zpSphli4BHod2bRoK4nMyZhRQ76qCi3t2s8BM5xyUqUAwfRQ1+eoMPUad5KmgVHEzBLBZbl9A/zimc0VSoKD1Wf1f6t7CIVX3d9zzf5xPPwqkpFZFw4HfpD4DRqgkqCocrQ0yyTYPuYQkmDWG8OzKeEhSjSw3uHIINraXi6jw1ZK7JMlWuYBSjhYmohr3uBq4294O5tmEvDoKZbV1chw/ty/5iKRNOGwrj/NmJrWTq/LpqBA/B4coafNFU1fFLRsH0mqGn9I310hWnSOIfJ+EKKSRhVoNRH/ULukG/lA3qP/8AQjT+UX1aCODyijkSdTcH3hcvwtJKlF1KLkqLk9YKJHrHQc6BlGiOxkKvJlLBD0kdy/zEWdY4/wDMcYGSiwkJhAIR4fLT76ARStFcklMTM3HCjqtWnsLxHnc/iCBpLDPzP5jBJAEpJ5SE+8xevsLesZlcxySdTClL+ZUL9tvfvVGfwthJEgiNMSPDiCnS8YtIUkKIB27i/ZxaIhDEnXuflb9IcIyGgXA1UUwMaHNeKdOFIabLlTwToSpASemqPnGdBjQYkgpwq3FS5CpY6mWvTuxPzgOIE0ysP0WClSSFqln4goah2O55aRpkYpK5YShPK+j/ANtIy+YFQmrc2Ol7Wb6wUyjNSoUhJfdvYDt+8KVAYlLDVFQsksSRe4Pr+3pCLWLDv15bwk+pwxIJboL326RxRxa1EA3Nx2tqYAoVJWaCALDffveE/h5c1qwFEX1v1uIZMxKi9J5ahviHtEmYlcmUV0hRItQCq7MHIG3KNtbmMI1Eua7M0wRuFTVKSuaJaGTLkkKVyUs3SDzb4i/IQZCi+t+nLSKeW4ESpYSr4y6lAgVOfiJvzFhyEWlz2NyR7RbjeArqvc90uKsODdx7R0VhLH8yvQkfKFjCCs/5CUy2nCk2JSFEEgE0uX5MYE4/GqWhSU8KQXCgdfUnleEx+azFJpCUKu72cta27Nb19Yp51jAlISlLOm+7ki4PS9oYbTMyjLsXmhlywhK3PxE2D8hbWM7iJylHiPtES1El1F4aJl46DWBt0NxU5mW7aQmImfCXcizbW/tDAQWc23i7l+XVpKmcJUBf4bvra8ZMalCUuEwpCUTGdJU3V7HTlf1vGkzGeJANPCpTcPpp3vFaQiXh5RoJJUyr6pDaAW5h4r4CUJ8wzppIky7nn0SkbrLemsADHV3xsFEcV4aOHw4xeMBqqpRIO5LlNZfhDgkpAdhzLQXy/wANpm0TJk4Jn4hJmIlkXUGcX/LbQDQW2iRWKOJy4rmb4mw1Zk2DnXudYNyMtEybg8QkCiVKYqtw0pIIPu3pHFr42vRpFpeAQ54kARwtlrbzqfU7FP06bZkDYIPl2VJmIMxc1MtIX5YJFTq3Gu36HlEiPD4C5iZhCRLKUulLk1lklnFt4tjACfh6ZQcpxKphAOlZUar7cX15Qmc5ipOKX5ZF6UkMFAlLNYg3CvnFtxWJrVX02Og8VrcOVzY2J4mk6z00RcrQJKGzMnCBNKiR5aqAz8SuWvIOfSKJMaReHSsqQt1+TTUEliqZNU0xTt+XT0gHj8MJc1aAXCVEA9jD+CxfmksceLXS0QPvIN+cbLDmwoBBPKJYBVNOkoOBzUbJHvARPnf6FfL9oKSMRiZYSg4aqkiYoJVc8iWe3KGa1XhiDddBnh7iZa9h7OH5hXs5XRLRLJ4jxr6k3++0A1GOzDN1LWpa5a0v0duQe0Q4fEpXo4I1B/Qi30i6DmtaGzdZrYDENaahZYbiD9iVfwGBM1RAIDB3L8wNg+8JisMZa1IUzpt9+8UUYPEEJW05DKBrluAAxc1S6mG1+7bRN5pNyajY1O7uH5m/N94edRcG5tlzZvCjl6e/1h6TDE2ty/5hwgatTCDkyZ/0Mhevl4lSDZ2C0k29SIBJg5g1JOXYqokJlrlzC3L4SbdBGHCQQsu0WUzVZ8+opUABSSliAHdjzcdIkyU8anvV8PPXUh+Yi7nrmWlSAAw4hqrew2c8+0ZrFzSKSkKdFlEbF7aD5Rz2nO2EqdVtsWlVIA1Gj789nhRLFJKgxOrG9vmIpYXHPJCne2vU3PXnDP4xS1BdqTZm5v7W37QuwyFqVOsAMwuP7N02b3i7l+Np1cj5a2duZgcicKnAJA4SQCW5kkt7QnCgvVSkJcObkjZgeZ15RpWHEGQrGerWooKEuuqxDAgbueV4G4PNJtwtIUxuU89dD3i1KQ5KgoKL2AVZxY+xf9oSVhaCsgNckqsXLubemsEBEXWXGbqRGYSyHLgnUMr9BHRIqVLc2Pu0JE4Vm6wiMXKsU1EyxuddaiQq4DkMAesC8bmFSlEWB+fKK61cTBT7E84jnYVQCSGIVoxchuY2/sY6YYJlFJUapoKer+jdubxLQ6ag1rtueo7QwJASx6XhkzEMmkaOT19+UachqbDSvMIA5XbkLn2F43KJVGGQoBgkDnxPUCW5BTQL8L5MmkTSCRof2PzibOc2SoJkSnYFixL62SH20hCo41HimzmoopeHVjZiZUssFEqUVBgkbqJ5BOvaCeMyskpRKI8mXo4IKjvMI3UduQYc4gk4UyUiQn4y3nKfTcSh21V1tBzAkAp8wGlw9OpG7dY6JAoshv8AlaY3NcqDD4SlNIJA1Ics/aLMsqAZyx1D29oOTcJhvIVMSmYm9KaiLqbkNhvEcrJ0fw8xalArCAtKUn4X0Kup5Ryv4jRLZc0jiDbje32m59NU55ZQZM0g2JHYkfTaEE0guLEXBFiIM4LKZapAUQXUiaqtyyKCGDaX6wPx+GTLRLDfiEVq6A/ClubXPcQSni6VV5pgGZI+Uye1o+XMKZSBKrysSpJqSpSSdSCQb9RDQIQQipgGpAJ5kD6w5DRdRrXPMNBKI5ThguYH+FPEo9E3glPxBTIXNPxTjbonQD2vFXABPkUpUkrnqALEEhA1dtP7wniPEcYQPhQG6fbQi7+bVjb9P1P2Ry0023QcmGmaAOJVKRryD2drCEJjpeGMypIAPCSXLcIBKj6D6iOggNk2C2eXyQAFJIsl6igHTWmamhY9Ve4jK4/E+YtS9HJLfTuW33ibD+GpkuqhU1IvVLqVQ6bqs7Wf/wCXWKOORS6TqFU/O8QACwRKtR7gM3ookniJ2sH5w+OOkIDFoKnB0g74eQFycbLOisOS39L/ALwAEaLwNfElB0XKWk/I/pFKjogeGR5mBStXw06C5KU6M2+x31jH4PNaVEKL7nVtb9Y2GWIUcGUgKQJRUCrQHiNw21PLlHn+InAT1hILVHk+pI09I5tIAuqN6pRwut7gMSEo4WpfhYh+p+toZOxJBpc3s2h9GG/fQwCynNBMJSxJAYaOH79X0+UFsDKShyoqL1NUOTWfV7/OAFuU3U6IjJW9XCpkG7uXUUptvcE/KIp02sJLApfiJpc1OWHXT70s4fGmk1MBcgB7E6v6aW5RWMtRAKlmm5qUBy4SEvZgWu+kWrMbKSpkAJSEFRdxa/Pl9iFlYYuoC9gfiIAc7gDVhryiNXxAk7E6WACtRfUWETYdihSjVwsyTpo4tufvaIVlXZWIDByn0Kf1joCqxAB+P2dvrHRIKi8tmTLsL9RC+cUizj++sKhDJc7vZv1iJvXeO1ZbKUzLXgrleWfnUl072NtNxbeKeXYITZlJJS9x3FgI1smX/CSWWXq1A7DX1P1hes+BA1WVNj89QJdMg8Rtya5/QxWyfBLloOJXeYskSgd1fmmX1CduZ7RRybKU4qaS9CEgqWW0SNb/AMxNgOsWsVm61TKighCQEIRdkpHwp/XuTB8NRFMZhqVWphTSBNllyK9xe5f0frFpPiRviQyn6sBz5wQy2cJ1IQFEqLWD+jwSzbwwUiuYlCgDS6SCx5Foy/EUmPFN5AJ0E3KZDTEhWMyxyFJkolrSpKJYJKSCKlXVpvaHZXiEiRiQSAVJSEglibnTnFKRlivKUtKWQhnOmvLnqPeJJmULTL8w0tSFFL8QSoslRHIxy3MoCkKBf/cO+bMHX6k/dGBMzCXLACrjURKTxrDsCE7NuSWEFZMyXNlGYsSyVCaZhLVhVvKCX4mawaAOIwpRRUzqSFgbgHR+RIvEYEbq4RuIPmNdHb1n56zza3krDoslAiSRl4nLSikEkt6b6bamI2gxk34aJk7+UUp/qP2IbrOysJ+Xdboucx0sJB5iyiPhjDqVNNKkol8IZRudy5eAKsCkaKWPUfsI1WZDycMlD8S7q9dYzZMAw1MOBcfT0/VPP8SxTbB59b/dVlYdTgiYbPcu9+2sEMmQTikORQmWvzTZPDZR4X3CTeKqjaJsPNnJEwSfLqrCnKXLBJSUKB1SXJ+zDbKYaTCBWxtau0B8W3gT8wFp/EOaLloQlFlTaqlhi3HXMYizlRSnpQPTKTy6k939hBHHZkucmX5qaVoeoJDIcmxAJJc7u1ybXLi1F1joCfeCm0BJucXGSlhUw2OEZVKcCDfguY2NlHmVD3QqAYgn4dmNi5H/ALiR7lv1iKkyVLNeJkuQETVaD+ZXLlYXjB5mGmEMAUgJNwHI0LJ3pYFzaPQMdhSjNca5ZKgk26n6ggRicXgJcucTMWQlZUEga7kGoaco58Bld/VKvJKrYeXxpPwVAX6sNQ5Pp6xqlpKQHUSBpy0AJI9z0BjNYHEAKelJKeEA3BPMqboG9OUa+WoqRqCQz37DU25XgNcnMFQU0pL1KJTZibMACOTaMIjmz0TFHhcMFFjYbfDud7jbpDcXjgEgOFKZ1FwRozXuOJg3IvDJMgBLAuVso/E+zsRsD9YGrKdNIWfhUwUACSWJ1I7XBjsPik2FKmAJAtSblur0i8RTptR0KbcLaJBu55WHpHSJiABvqxu5687m3KwjQ0WUuInpCiChB01UHuAdyDCxKJCTckA7jhMdEnopBXjvnnRyx2h0tJ+9odIQ5c2PKLqcPxpCAVWD2sD+0ddzoWkQ8OKSniDhYcC+rwmY49WImNe7BvXSCCmRKASz3Ki35h117RP4Yysy5a8YoOEGmUDqqYrSw2SOIwKi0VH5joFRVnFYHypKcMlwssueoaVD4Udki569ojRLnIQBwrQNUtfWIJOGmpJUXckkncvcmCuWLJJcJ92+Rh5xW2NhG/BuayjipaGpUqqzMHCTZ4M4rLpc2WukLlNNCVVKNKipQFRGjh39IBU3B3SagdwRoQecS4/Nps0BK1lQF2sNN7AP6xwcTg6tTEitTdFgDc7EnTQzMX01Cba4BsFaWZgnkTZctcsSwlKZfHUAxJUpZ5qPXaAmW5iqaPLWlISEATJgJfy5fEBSbAnR+ogdLxRSlSElkrYKFrtpDZeJKUqSDZbVc7FwH5PAKXhbqbXtcQSXAg6EWAJPM2mLgkAnpo1JhFcflxWlU4r4ilM0oawQs0pAU+oAFmgQIsqzOYZfluKWA0FRALgVasCdIrgR0cJTq02FtQjW0bCBA0H57lYJB0UE9Ux+FAI5vftr+kX/AONxKQiUcKWQa6RU6upZ7ekWMiwnmTg/wp4j6f3grgJr+diD+YkJ/pH38oDiXQ6B7JsPyurQxNMMAdSadpuCe91m81zqZNVxSVpIGl7e6YHLx4H5FN1tF7ETipRJ1JeIVLJ1uNb3+sNNpOa3K0/RUMXhC6X0Pk4qGbOCpS1JcMkm46c9DGzyWUibKlLWkMQlRtemXL82YQdRUuaExj5sxJKRMUKFFlVFgzEkP2DRv8FLZCigBMsJUEKlklkuCgM5SwAqP9KLOQIOAYg6pI1aYeSxpDTtMx6wgWd42Wn8JAdYHGoaJUbqSOZDBPRtyS2cT/mK7ARKkM+tzvr69YglG6+/0tG3AAwEBzi8yU94UQ0mFTGVSmTFvKVtPlHlMQfZQioIfJUyknkoH5vFKI14oU2cTUbTZKWd/wArFQ6kv8o818TSyJ12KUjnc3JN+hJDbWj0vx4WziSCPjlkA9wzetg8YrxhhKzZw16bAaBz1PCnWE38OJ7hKvCoZLjak0lLhthoBvz5ueTRp8FIdIS4SXZtNQDZtGex7RiMpnFIVcB9LtoQQT6j2eNVgcV5i2lkuARpYaEX2TfXfuYXxLSDIWWopMwiUJLOXZgoOfbk+/QQyUtZQv8AFBNNLpskAEWYHp6gdYbiAKt1IQQkqDgkqcKL8raDY9I6U4WQEApBJS5FAfQWLF+XveBNHNWU8yUhz8YdI0cGygGJ2Bv7RJXVUEj4VNU+rEtqGYtsORiFU3iIBIFVTk1Puw6ael+UPQrgfiJSXduIsWDnbU+45Rq6oLl4OriJLkA6tqI6IZdJDlZD3YBLXvuI6LkqWXl0qUSGBvyuYPyfwpYZTpOvN2aBuX5cVbsw2P15RfzbEIEpKUuVF3b75COhUOYhoVqfKcKrFTBLSbrUE/8AkdrB4M55ighYlSTVJk8CL2UfzrPVSvoIr5Yj+Fwap3wzZw8uVzCdJi+luEdzEOFxgQkKOvJodbT8sQFG3Mohg84qYTE099I0eSeHpS0zJ5QqaxCUoQWcnqm+8ZvDYZE26Sw3B27RqfDJ8uTOkmd5dagpEzRtAUk7OAPcxzPEzUbQPlSDImJ0kTpfTleNEzSibpcVgwZ4RKSsVAcCwxSdw5uQ2/eLeLyeSmZhkhTpmOFKc8TEC3IE2tziTGZ/LlzBbzj5QlqW5STzYgPFXO8wkrkSkoSAQNAonyx/LfV/0jkNfjKjqTSHBsETI1LTcyQbWIkfMwjw0SpJ+VorlqUjy0hCpk1F7BCiB8RcFVhAJSnJIAAJJAG19BBfL5yEJlJWQrzVhc27slJZCT68RHaG54pJ8tigrZVZQzfFw/DZ6YbwtSoyr5b5MyAb6Au5zvaZ0yc1lwBEhCwIWEaIVGbUyZdQJYMbn5x1nODRJRMPh3VyWtIHcgfdaDCDysKtX5ppoT20/eLGdKErDolDUgD9z9feA0zOZ9UtKsMr8H8iQr0JsYrZvn6pqnVKWhttW9wI5reKoHO5z+B9F0z4ZicsNAPZzf1UKoiWpgegJiI5gnkr5C3uYeZoKVKSXAB7i0dFtRrjAKSreH4mg3PUYQPesaKwvLQq0xJpB+I/C4SHv2VpsDeHYHIFSFBUhah0Sotcaj/bZ+UHPCeLKsKhYF5chQHVcxQkp9WRBrM50nDIUSzy0pkpYCpS2Cpigf5tBVtfsSgunKBdD8pmXMTAj3+Fh5sgix5AjttFWRcPzJi5mONqKlME2skOwADAB4qSQyRt/eKSqdDkGGQ5BiK1KDCkwg1hJhse36RSpaX/ABIUBmOCVupLA23K7etvaMl4o8PqmFSxMATcMx2Jtbmx9o1X+Jah/FZaolri+/y6sPWM14gWDwKUsAgkhAZmP81x3hLEyKrSOSXesfPyqbLDsFBidiwSzn0jU+FJjoKiFJKrDckuAFbdg/OMlhsSorEqrhcPdvQnlGow2LEgoShCieIqf4fiZkjXVw/7xVYktjdCWiUAQU3uSE7/ANVm1v11gTmeCHkpa3lKJJUkixDlwWe9g2p9YvSMwLMgpCjck8RF237e76xVz2UpSDKrNRKCwSGdV6S7lRFjbdQhVgOZbF1IiWiy1kBISeFK3pTZt7uL9L8okxc2pKkhJCSXJBpSyQXJYXHrch4jyrLGKTSF8DqUWpsGAAFuQvu8THEAIULk/wCVaxBLuWToDce2kaNnKFNEmmxQ5Grs/wBIWG4fL+EVGWk7hVz7wsSGqpWcwmDRIlOVVOxKdGf6loA5Tl5xGKpS9NWp2SNSewi5jZ4oKEkln31f9IM5ThzhMEqYp0zMT+GhRsyP/UU+z/D6x1MIy5qFQ8gqeY5widNZIploAloTtQmwPcm79Yq4nBlABBYctvSJcRlBHGCHF2AL9GfWJMAhU0Uk6XFtO/KHM262BFk/DhgGUKiL7D/mCOXYvUEk/OKs7LqNQRSXfaLkhQIDN7XgbiCthXSxhBHAvoH+vtCJQevOBSiJ1TRKIjaHgRFEtUF/DsgGYZh+GWmp+v8Aw8B4NJSZeDYfFOUw7H+w+cLYknJlGpsi0xeVayxZ8ubPOswn0Gn7+0ZmfPJJLm55wd8RYgypcuSi3C6ufIfQxl1zSNRGMIJBfzNuwsFKpvHJSTVvrdud294ZPUVCgArKyEhILEvZhbVn2hqZwVpCkrCpa0OShYUUgsVJANQ9nhwAAys53EBpNhsvQ/DmVysPIlyipilVagbvQCsCpgDxrZ92jK+KphXiC6gQgqSADcEFlFQ2KlcXV+kFsm8VYeYDMGJAJZSpa6kuryUIDpHxNSpZCTdVAtAHOMyRPnKmJRQDcuXJPM92du8EY6JO6pziRCGY1dhuSfpeHbD2iGupYOwaJSYGspYVMMeHpiK1I0cs2P3tHAw1eh7RFFqf8SMNUvLbAsU2JazB/bX0MA/EMxpZEsBQUFgE2d3qvtZ7xpPH+IEtOBJAUGSkVHQqoAV6a+hjN5viPJBCgGKqgCwcABxew3PpHNxZPmtS79V5iJykrJ0I105fIwbw81J8td2e5PO3LexPqIBY01TFKPDUSoDubCCuVKBCALEKF/5WBcj0vDNYcKEtpg1kS+EgKNgw09To2vrCpwhXKIBday7pBdIDEs2gFw9y99BFBOIQtUsBNgCTuTzHJra9QLNFqZMUZJMsFyHDOVMbEi3K1m0Mc5siy2FLl+PT+KxTSkEhw38rk2di7XB3iXAKYqVQpRNNQqAADKDj/SPo0U8nlUgtYEi4Nyfh3sGVqbv1i+sgA08ZKla2AJS7HcAak8m6Rp0SVRUMySk6qlEsASyi5AANxrprHRSxiEhZDjY3A3AL/FoXeOjQVLK+G8KudiZaGupTXOt/2jT5/nMufPKUBkSwJaUbMmxPclz7QI8Nr8qTNnn4iPKl8wVXKvRO8W5EkLIVYHmI7pGUALbblFMEkUs5PJ9e0WZMkJJIAB3I6RSl+xG3OLUuf+8BKMtvLlKSiUiWqUKkOUL/APVJDl92vATIMtCFibMQ34nly0AfmdlKP+lGj8xCS/EaAmWVyiuZKDIUFMOlQ6RUw3iechQJWaaqlIAF3UVKDtuSY8qzBYwMqMAHFqSYLru0ImZkXcAbkWtDOdtkRTjEy8RiApRlqVMSoKY3CVupPCHuPQxFPw6lJX5KCVT1GYQLFMuo0DkKlXboIFY3MfPn1zHpJZgzhDvSDYOxMX8PnySuZWk0rKCAlnSJanQm9mYNDJwlWmG1Gtl0NLhqJGURsTEZtdW21VZgbIXSXIuDdwduY7wrxLi8V5kxa2apRU3JyYrzSQCwc7CO60nKC4QYuhtbmcGjcwp8NKrWlO6i3zjRzkiZi0IHwyUv67fpGXy/MpspdYw6lUj/AFEDrZNosYbxKuWZi/IVVMvUSQBrpwczHPxD87rbC3c/suzT8KxAGgP/AKb+qTOcX5k+YvZ2HYW/R/WB6ogVjA10qc89IT+OTuks3NiPTcM3KG2VKbGhoOiF/CMa4k5PqP1TZmFDgu1w/Z7/ACg2nK1u6kOCFEUB1MhVJNIuEj9NIBZqWkKUCWIa4I1I5/pG+y2YqZJKx8UyXKw8vvNHmLPsr5QebBwSbKJDnU3iD9vf2Wa//HEE1SxxG2gBuerfSB+Ky1aSKjYu22hY2j0XNMdKkBaieGWkYeUAzkj41B/zPZ9mJ74XMMw81VVISAGCRcAXOp1LkkmNcUSUOq1jbN1VFCADbaOEOTp9/esNeKQUsPBiKqHIMRRSR0wWPY/SEGkcvT3iK1of8Y0kYXCEapAL8rIAMZ/xFOqEpaySFyxUOYWgElKd1Eki0aH/ABnP/T4cXukfVEZTxTMUZMgpBdKEKTSLhNLEk9m+zC2KE5PVLvWXzeQhASBLKVA3JYauw1uQ1+V4t5BgphJIBFVlNqBvfQPT9Ip4+eFTEgAzEodnu5/1N1+sGsnMxSQlRpAcOCALB9HH2YHUkMhCharw7KC6lgGopZL0pQEjt39TzgdicUiWuhRrCiXTqCVC9zZv3NotKxiCkIQ5LhJcuS5Z766/d4rzpCTMaWEqUkvWbgtuBpoD2hBg4iStpmHula6waWFgEp1YbAuLH1MEMOszCUJQKGpDaLS4LvYkkm45NA1Q81Rl1gJqCiBYAh211L87RZwM4gpkAKYAgqNmToFdzo21ucFIWSpvxNg7Wc0A9bFt+l46IMNIZLKlhRBIJpBe5u51jo1KizmZTGMqRomUnUaVqut+ewi3gkMpnYG7behgTl/4ilFZ+MknuT9iCkktwKv1/vzjuvMlEY2Ai0tFuusMUg6wyXMKRe6dH1I7w9R3GnTSAIqj8wgw8KeIFj1jkd4itWURYSIrSjFuW0UouMcVQ546VJKlBI1UQPeITCsI2k+Vgj/NONux/wDEfOH57M8nColjUtvyuYmxyAvEyZQ+GWKiPvsPeBXivE1TgnZAjlU/5lRvUl34CadwtPyQfzje59zDDOLvqRZ9T7mGkxHHViUs1xboVNKy84mYmTSVVXUQpqAPzFwbax6ngMAhCZQSR+EisDd1gS5RP+0R5Rgc8nYWatUtiiYigggs7Eai4VyjaZd/iNKWfxZa5bqBNJCgyEslOx+K+kaiQi0yANboD4jnlc4E2QB+GHfhch/6iQ56mBalMD2izmi5ZmrMp6CokOGN76erQ7KRLMw+a1NJ+JVIezalIO9iod9jnEVcjS7UAbIWpVN7fKGQcMjDBJcoIBVxBSgpxMASEoJugy7ux3vYQmIkYeWlbULICykCYSP80BHwnUSyS3S8IjHNJgMdcxp++i1k6oITCpg8MPh/MI/DpY0fiHiuhjMdQCVMVWdNxpYOJxgSCKAKXWxqckVWq5W056wSjihVMBpHf/PT3dUWwokqhVbxoJWIl/woSVI/ylggqQeKpVP4bVlWjF7OLWhEysMZigAgJEwJcrV8DF1pvxLqYNfQWuTABj7uBY6xOl9DHTXktZOqk/xtDowyNHIHzaAPiaeJOHQCkrSKEFrVJZttAW2jaePZkpEySqdRYLCalUmo10AupKQCXDkjZyIy/itSDIQiUkKMxKqTWVEJZNIDFi9RZTGydYXqY3zHUwWOHf30S72RJlecJNDueHUddBcbjaL8jN1hADuHtpbf999oP4vD4OUopliUapE4JUuZZR8tFBVx8MwqqH5NbJDAmn4fw2FThguauX5tVSallKgUzZYApKgCCmo/Ad+J2Eb/ANY1zMxY7bbnPy0Q/KOkqzlktcxSSbOS2n5QDU45kn2jQjAUhSApLKSQCtmc7li1IB03bvHYDDSvNnzHSqrzgl7pIIWRSQWDmkOx3AYwUl4+WESQooSo7Aps0tSSXKeE1kEVWd9rxzq2JcDZh0RG0wd1js1RLlVeWp5hTep1VCzUgW1s20TYLGrmISpaQTLADPSLu/ysQf5RyvoswxsiYJyXlhgqkJUmomlBSQKarLCyCkgXU+oBCyCl0AMQoVKGoBLMp99resNUa3msu0jv2WKjAN0zEY9CVEKud7A6h21Gmmm0JCTHcvMUj/SFsB8vX1joOHBDQmThkhVkgRKE8XoY6OjtIyfl8wsbw6caVgCwLuNoWOjO62E9Op+9oaUx0dFKJ8mLkn9I6OiK09J+kEfDwfEIfqf/AImOjoDW/pu7FbZ8QRbLi+Mnk6gt82/SM1mxeaonnHR0KYb+of8AqEap8PqUOB1hrx0dHQS6nEw+TMD2dJb/AHD794pYA2P9REdHRAorR29Yas2P3zhI6IokX+8MUY6Oi1ErxINYSOiKlIYlww/ET/Wn/uEJHRStF/8AHJXHK7I+apsA80nFGCkTEFl0yxUNWKWjo6F8VozugOWNzy0xun6CG4hAol+n1EdHRewQwtdkkw0s9vLSfel4IS0uoP8A/r+pb6QsdHLOpWghXiWUJUuWtHCpSikkbhtIfhJhKHJvc/P+0dHQw34FbtEdkgFIJAJ6gQkdHRhDX//Z"/>
          <p:cNvSpPr>
            <a:spLocks noChangeAspect="1" noChangeArrowheads="1"/>
          </p:cNvSpPr>
          <p:nvPr/>
        </p:nvSpPr>
        <p:spPr bwMode="auto">
          <a:xfrm>
            <a:off x="155575" y="-890588"/>
            <a:ext cx="2466975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2" descr="data:image/jpeg;base64,/9j/4AAQSkZJRgABAQAAAQABAAD/2wCEAAkGBhQSERUUExQWFRUVGBwXGBcXFxoYGBseGhoaGhoaHRgYHSYeHRojGhgdHy8gJCcpLCwsGh4xNTAqNSYrLCkBCQoKDgwOGg8PGiklHyQpLCwsLCwsLCwsKSwuLS0sMCwsLCosLCwsKSwsLCwsLCosLCwsLywsKSwqLiwsLCwsLP/AABEIAMMBAwMBIgACEQEDEQH/xAAbAAABBQEBAAAAAAAAAAAAAAAFAQIDBAYAB//EAEEQAAECBAQEBAQEBAUDBAMAAAECEQADEiEEBTFBIlFhcQYTgZEyobHwI0LB0RRScuEHM2KC8SSy4kNzosIWU2P/xAAaAQACAwEBAAAAAAAAAAAAAAADBAABAgUG/8QANhEAAQMCBAQEBQIFBQAAAAAAAQACEQMhBBIxQSJRYXEFE4HwMpGhscHR4RUjM0LxFFJicoL/2gAMAwEAAhEDEQA/AC6MsKm8xTj+RHCn1OpizLloRZIA/pH1aODnWwh4t9/rHFqV3O1KFACf6fvD6bcojE0ciewMNOICXsexv9IDmJUVil9njlLAGt4pqxKibln2s5iOapgeLv8A33jJBOquFPMx4SLB/eI0YqoXe/8AM33rFRM1+TDfXb794lRhnIBLPtY/KLIAUhSfxm1Pt8odLUpWgZ9DZ/vvDlSEIFw7bl+vc6naIMVjiUcIPRhyD/SMST8KisolJsTd9N+t4WaXBAttp6RRXikS2DVKAFQcPpY8ttO0BMx8Xy2USTdNIQNORfmX+Qg7KDnG61EarSzsehOp03/SBOI8SSx+cDo+r9PvSMHmWaTJnJI0AS3faBXmE6x0GYWBdV5gGi2mYeJFAshYFtx6j3gEMbMXMcElRPdPrtEeW5LMmHisnUlVresaHAykpRwIIToF6KURskN7k2HU2grQJhouhF5coMNlTKJUkLUA5ptLTsKqd+gueUFpWISBSxGxJBBPQD8qeg9SYhRhCr/SBcAHnu+pPMmLmHkNDAYG3Oq01m5UshKdj8zBTAy2dZ0T8zsPvpFGUlyAA/KL+PVShMsdz9/PtTA3mbc0y0bqsZjkk7w/DTqVpVyIPoDf5RADDQq8bWdUbPDMILcVid6kuD8x9IkTNOjEdYoZysqloLlJUAXHNgC5/qBh2GDgdBdue8cio2ClzrCNycYFJomXS+u42d/V/TdyCKTjWLG3I8xtpDBN6+4EIs1D8rbWI6M429DrGQ4xBVG6vSsQ4cEH9P2hk2ShWopPMaRRqYM55vqwGgcXZ77aRZw4UpBNYa13qsHKjo+jNcuYI3/iVADog2a5DMWDQQUuHILlgeWobWAk/wALTJWNfDEzUl/LKAalEpduTgXI2pjXYXMQdQUkakXSO5Gnq0TYtYAKiO6klleo3+cMU60WIVp/gzxnLlSkyZ1SVcalKUQwL2FtHHz3jb5XnErEJqlKCuY3HcR5OPDEtakzJZqQkjhG45EO/wBdGaKc3Phg8XWl0KSVB0hkqBDcSDZt9oba8H4bqL3COjzCZ47nrNUtQpIDcSA9rljpfaEjXmBaypqsTdh7x0vEu/CRsSW9gIqY+fSQ3xH1+kJ/Fki9m9/to89EhalC8wY4tI4gFpdSQpTPxdbaCJ8DhiiaokOhSbBSiWII+v7xUxRP8XLoZ6PzOB+bo8XMCFqSq6QsFblnANStOcWIC9DinVPIpnNYsaCD1LuKOkC/oqQaZLViCWWhalBn0DUp5AP+sXspylyidUXUjifVRNyb94D4aUv+EWawEueGlybjQvaL6MetEmSisFS6QksGQlrv/MbxmeSfxlKpldSpPHxlsXs0CcumguT9LrQS1ISGAFrkv+u+nyhoxBKlFIZki51F1bej+nOA2Hx8xKpyXC1yk1pJYAgMdBZwNhrFJWcTaDMrSCpASACK3Crlvy6lo01k6riN8Kqm7nNAkAGdcwkRadOnPktHJxEu6qn2e/r9OkUMz8SISkvbhYJJu41tybT0jFYvNVoASDboflFaYqskKLlqtdHhxlMNaHOWf4e52IfRpuBgxJn0Gmtu3VEcz8TBQXQKayl7ObEl3LwCBd994fLSkJClBwXvy2EJgZZWpk6Gzc+nrDzXsYDGyTqYWrmY20viBykAiehB1E77hJLkFRNKS4Dk32g3leTSgDMmrsGsATfk25ibByUylGsOUsyQdTycxcnYSbLnBM1CaympMskUoN6ak6VBnpPMONoCapeJuBMLTfDKrqxohzfhzTMCIBm4nQ8lblSlKAKwBLN0ybAq5KXulHTVWzC8WkpUoupIG1mDAaAABgByFoEzJ5BXxspIBLl61HXXURbViitQShQQSgKHUn8t9u0FbWY2zQnR4RWaASRB3vAEAzpoQRpPWIKKpRA/Pn8okKIbUDd7XhBiV+dQ7AofTQ/qxinOxKpmFWpVzU2jbiB1aoc0jv8AROYHBVKVelUJBGZnycSNxGx/C1OVUpSlSiwICR3pdTdQn5kRBiJ9Sief20Dc6SsTMMEqATQ6A3TiUeZUXbo0OxeLMuWVG5AA7n9olKoDmcdktXwRBptYQS/buSPfsq88CEyBPXMckULASRs2rd/2h6MUtMxKFKqrS4LAMrlbURDkqVVL4gwWag2pvd9otzw9wbHOfkmaGHdhaVSqHgENaWkToXbW6Rf1stRNlebhijV6x2Zlp/7le0B/CavwjfVRt7fX9InRiZilKlS10BATMUWBLqPlJF7N+K5jPYXHrlyCBSQVPe7EWdv3hTERnlCoYSo/CupAiXupwOU5oJ2v0k6dFszN3vqzelrRXzHEGXKWuzhLi3cD6iBkqfOcJIAM1XAwegBL9nu1+sU5uKmLwsyojgVSosLgEWtoXIv0hYlAw/hjvMYXuaW5mgwSZBMcuYLe/S6NYTCSJQRPC1VKlJC9wSoAqUTq72huKnqMyWlA/DmA1KS4buRb35wGxwmCRJdYIJS3CxZgzl7i3rBBWKmInyZaikhZdSgGJ6MbBraRYdCar4V9R3ml7XkioIMiA0G4sLjl22mLfkLQq1wNCDfqdr9iInRigRycO2lvl/8AXuYDzMfiFHEBJSjyg+gUWD2BPMX9olnY8zJeHGip2qmuKfiKX3MGFVc93hNZsHM3rfThzybf7ZNp0RWVKSkWBTTopJpWA+5Nj/uDdTFmdJRNFM+X5oH50imana6dfb2gDlM+cpRHCpKFKSTopwzFhz6dXg7KxXlhc1TgIBV/u2+d9B6wUVP7mpWthH0qvlOIJ6e/Xsq8vLMFhx5SkVqTqosCXvcbax0DpGSSpia59RmLdSuIDU2DFWwYekdGjmJklG/1FIWhNSgWcBiNz9SIkXiQkOCCxY8r8hEc0cOoBIIDvbm5Fv8AiH4aXSBYljYkByW+nWECYElJIbMnBOMQVFNkkFyGdlWPI6Ren5uEzEpCgosSohmAYsLWBdofjZiUsDLTUpy5SCH6m5JdorrRLCEKUAAVAMEi7u4Nn39IwAXLq1MVQqBgc08LMuo639J07IZhpg/hVhxuT7hh31iyuWAjCzAbAgKOrOE/3i3MzaSlBAQlSnsAAdGcm3X5wDzHxCEpUlKQytQwYaXtblB20XGyad4qzOXhpu9zjfZzcpH6K3icT+JPmAgcIR3JABb2MZefO/ESGNiA/T7MVl4wnRx6xWVOJ1MP08MWm52S9bxNr2BoaeEsI7MEX73KsY8kKLuAdItYaTSzaFJJPM2/SBi1qUzufn92jQ5PlCgUElC6hwgnRtWJ6H5RdVsUw0lVh/EqVHFPr5CcxkXEi8nbf9lXy3BLpIUzMCAWfiOmt4JjDjDoSxT5nQaAWd9H6xFisTLkWCQpbWLkgbaavv0JgllUmXLBM38TEKsUqYplA8wTeYRz+HvphlB9TM6YB+qEcex5osc0ltM6GDbht2sTfnGgVDApUFgs83VKnekm5UBoVNodi51izWoTk1KdTEORe763vrq8bXCZbKqQqio0pBakBIMqp1WuCq21xDTkcrhtU4cm3EyAXSaSXBLMH01DGFRj6YHl8uLTuY1+/wBrp04ljqxqwbsya3nLlnTlfuspKxAlTpgWWqYgtb2+9ITMZaZgJ+FSUBQfcF7Nzf6xsZ2Ty7ikLKSsJJpqP4ksJ4iLWUbxHiMkkuskKdGjsSOEmr4bpKgw005kCBjG0nNI2kxbr+9kVmNayoysAQ4AAmbWAGkbgQZ9FlfMpnoUss8tnPPeI5IT/BTnUAoLSAl73I27AxrMZlSAhNKKleYAlRYkugF02sH+msF8Tl8mXJKSiyAtrJdVklSg4Ic6O20DqYtsNyzxExz26+90ej4ixoaXMMjLvbhJI26rDZpjgqfIW4CQhgdgAGhM3QVSSRdmPp9mNOnJ5KQhSkBVlGkkFLiVWCOHm43D82MPmYCWRoQGBsQ5/BUssW0Kg3d+wKMbT4mQYImfpz6SkziwKlKo0XZ11GYu/MFZKaoLnyiNEpqJ5QuTLDzbj4yf7xppeSShVSCxBNikU/hCYKrcTklO2hgLLQAbADsAIaw1RtZ2Zvc+oj8ewpWxrDRNENMQAPRxdf1K7L8SmXi5omKCEzpCkhSrBwl0X/rQIDKKThNQFCYXG/EzW9/aNTlykidKUpINExJuAfzDn0iPOctAkz5dh5M6YAWvZRKQO6SL9BF1qRF53P1WmeKUqYYSwyMk3sckxtuDdUcVmZAlJrZCiEqIP5WDh9nihKxCf4aehwDWSE+qW+jRZwGKTTKCkjWxNJAN9YLT0Sy5CQXYkhIJL6bXMJuaZQMN4lRo0wzIbODtRch0jblb0QfMp74aQdgpPyB/aJs0xqDPkKCgRxOR7QTmYdBAFIZnIpDC9g2hcl4Q4dHJNhukbdW6RULLfEaTYlpt5m40eI5ahC5U9IVjbi6bH0UPqYSQtPlYVlJC0lRBV8IZyoK72HrBcypafypNXQcw9yOY35RTzXDS5s2VJICQylulgewt0c2ewiohN4fHU678pBAFybGzaRbpvOpHor2UYYIQQFBZWSpSgQQ51002hMwV5k5EnVMvjmDmfypPt8jA7LJScLOmmolCEBXPiOiT1Zz7QUyvDlKSpY45hrX66J9Bb35wRukpDHNFOo54fmzAEGIMEA6bcla8gbVDoFFvrHQ4TE8j7H9LR0bzlchDkI3az2fv10vEGKnsCy2J3212GgEV14moDY67n19YWToCoBg5Y/J4VYwkyUZTioy01F2ZVxxFiTfl27Rl86zpSphli4BHod2bRoK4nMyZhRQ76qCi3t2s8BM5xyUqUAwfRQ1+eoMPUad5KmgVHEzBLBZbl9A/zimc0VSoKD1Wf1f6t7CIVX3d9zzf5xPPwqkpFZFw4HfpD4DRqgkqCocrQ0yyTYPuYQkmDWG8OzKeEhSjSw3uHIINraXi6jw1ZK7JMlWuYBSjhYmohr3uBq4294O5tmEvDoKZbV1chw/ty/5iKRNOGwrj/NmJrWTq/LpqBA/B4coafNFU1fFLRsH0mqGn9I310hWnSOIfJ+EKKSRhVoNRH/ULukG/lA3qP/8AQjT+UX1aCODyijkSdTcH3hcvwtJKlF1KLkqLk9YKJHrHQc6BlGiOxkKvJlLBD0kdy/zEWdY4/wDMcYGSiwkJhAIR4fLT76ARStFcklMTM3HCjqtWnsLxHnc/iCBpLDPzP5jBJAEpJ5SE+8xevsLesZlcxySdTClL+ZUL9tvfvVGfwthJEgiNMSPDiCnS8YtIUkKIB27i/ZxaIhDEnXuflb9IcIyGgXA1UUwMaHNeKdOFIabLlTwToSpASemqPnGdBjQYkgpwq3FS5CpY6mWvTuxPzgOIE0ysP0WClSSFqln4goah2O55aRpkYpK5YShPK+j/ANtIy+YFQmrc2Ol7Wb6wUyjNSoUhJfdvYDt+8KVAYlLDVFQsksSRe4Pr+3pCLWLDv15bwk+pwxIJboL326RxRxa1EA3Nx2tqYAoVJWaCALDffveE/h5c1qwFEX1v1uIZMxKi9J5ahviHtEmYlcmUV0hRItQCq7MHIG3KNtbmMI1Eua7M0wRuFTVKSuaJaGTLkkKVyUs3SDzb4i/IQZCi+t+nLSKeW4ESpYSr4y6lAgVOfiJvzFhyEWlz2NyR7RbjeArqvc90uKsODdx7R0VhLH8yvQkfKFjCCs/5CUy2nCk2JSFEEgE0uX5MYE4/GqWhSU8KQXCgdfUnleEx+azFJpCUKu72cta27Nb19Yp51jAlISlLOm+7ki4PS9oYbTMyjLsXmhlywhK3PxE2D8hbWM7iJylHiPtES1El1F4aJl46DWBt0NxU5mW7aQmImfCXcizbW/tDAQWc23i7l+XVpKmcJUBf4bvra8ZMalCUuEwpCUTGdJU3V7HTlf1vGkzGeJANPCpTcPpp3vFaQiXh5RoJJUyr6pDaAW5h4r4CUJ8wzppIky7nn0SkbrLemsADHV3xsFEcV4aOHw4xeMBqqpRIO5LlNZfhDgkpAdhzLQXy/wANpm0TJk4Jn4hJmIlkXUGcX/LbQDQW2iRWKOJy4rmb4mw1Zk2DnXudYNyMtEybg8QkCiVKYqtw0pIIPu3pHFr42vRpFpeAQ54kARwtlrbzqfU7FP06bZkDYIPl2VJmIMxc1MtIX5YJFTq3Gu36HlEiPD4C5iZhCRLKUulLk1lklnFt4tjACfh6ZQcpxKphAOlZUar7cX15Qmc5ipOKX5ZF6UkMFAlLNYg3CvnFtxWJrVX02Og8VrcOVzY2J4mk6z00RcrQJKGzMnCBNKiR5aqAz8SuWvIOfSKJMaReHSsqQt1+TTUEliqZNU0xTt+XT0gHj8MJc1aAXCVEA9jD+CxfmksceLXS0QPvIN+cbLDmwoBBPKJYBVNOkoOBzUbJHvARPnf6FfL9oKSMRiZYSg4aqkiYoJVc8iWe3KGa1XhiDddBnh7iZa9h7OH5hXs5XRLRLJ4jxr6k3++0A1GOzDN1LWpa5a0v0duQe0Q4fEpXo4I1B/Qi30i6DmtaGzdZrYDENaahZYbiD9iVfwGBM1RAIDB3L8wNg+8JisMZa1IUzpt9+8UUYPEEJW05DKBrluAAxc1S6mG1+7bRN5pNyajY1O7uH5m/N94edRcG5tlzZvCjl6e/1h6TDE2ty/5hwgatTCDkyZ/0Mhevl4lSDZ2C0k29SIBJg5g1JOXYqokJlrlzC3L4SbdBGHCQQsu0WUzVZ8+opUABSSliAHdjzcdIkyU8anvV8PPXUh+Yi7nrmWlSAAw4hqrew2c8+0ZrFzSKSkKdFlEbF7aD5Rz2nO2EqdVtsWlVIA1Gj789nhRLFJKgxOrG9vmIpYXHPJCne2vU3PXnDP4xS1BdqTZm5v7W37QuwyFqVOsAMwuP7N02b3i7l+Np1cj5a2duZgcicKnAJA4SQCW5kkt7QnCgvVSkJcObkjZgeZ15RpWHEGQrGerWooKEuuqxDAgbueV4G4PNJtwtIUxuU89dD3i1KQ5KgoKL2AVZxY+xf9oSVhaCsgNckqsXLubemsEBEXWXGbqRGYSyHLgnUMr9BHRIqVLc2Pu0JE4Vm6wiMXKsU1EyxuddaiQq4DkMAesC8bmFSlEWB+fKK61cTBT7E84jnYVQCSGIVoxchuY2/sY6YYJlFJUapoKer+jdubxLQ6ag1rtueo7QwJASx6XhkzEMmkaOT19+UachqbDSvMIA5XbkLn2F43KJVGGQoBgkDnxPUCW5BTQL8L5MmkTSCRof2PzibOc2SoJkSnYFixL62SH20hCo41HimzmoopeHVjZiZUssFEqUVBgkbqJ5BOvaCeMyskpRKI8mXo4IKjvMI3UduQYc4gk4UyUiQn4y3nKfTcSh21V1tBzAkAp8wGlw9OpG7dY6JAoshv8AlaY3NcqDD4SlNIJA1Ics/aLMsqAZyx1D29oOTcJhvIVMSmYm9KaiLqbkNhvEcrJ0fw8xalArCAtKUn4X0Kup5Ryv4jRLZc0jiDbje32m59NU55ZQZM0g2JHYkfTaEE0guLEXBFiIM4LKZapAUQXUiaqtyyKCGDaX6wPx+GTLRLDfiEVq6A/ClubXPcQSni6VV5pgGZI+Uye1o+XMKZSBKrysSpJqSpSSdSCQb9RDQIQQipgGpAJ5kD6w5DRdRrXPMNBKI5ThguYH+FPEo9E3glPxBTIXNPxTjbonQD2vFXABPkUpUkrnqALEEhA1dtP7wniPEcYQPhQG6fbQi7+bVjb9P1P2Ry0023QcmGmaAOJVKRryD2drCEJjpeGMypIAPCSXLcIBKj6D6iOggNk2C2eXyQAFJIsl6igHTWmamhY9Ve4jK4/E+YtS9HJLfTuW33ibD+GpkuqhU1IvVLqVQ6bqs7Wf/wCXWKOORS6TqFU/O8QACwRKtR7gM3ookniJ2sH5w+OOkIDFoKnB0g74eQFycbLOisOS39L/ALwAEaLwNfElB0XKWk/I/pFKjogeGR5mBStXw06C5KU6M2+x31jH4PNaVEKL7nVtb9Y2GWIUcGUgKQJRUCrQHiNw21PLlHn+InAT1hILVHk+pI09I5tIAuqN6pRwut7gMSEo4WpfhYh+p+toZOxJBpc3s2h9GG/fQwCynNBMJSxJAYaOH79X0+UFsDKShyoqL1NUOTWfV7/OAFuU3U6IjJW9XCpkG7uXUUptvcE/KIp02sJLApfiJpc1OWHXT70s4fGmk1MBcgB7E6v6aW5RWMtRAKlmm5qUBy4SEvZgWu+kWrMbKSpkAJSEFRdxa/Pl9iFlYYuoC9gfiIAc7gDVhryiNXxAk7E6WACtRfUWETYdihSjVwsyTpo4tufvaIVlXZWIDByn0Kf1joCqxAB+P2dvrHRIKi8tmTLsL9RC+cUizj++sKhDJc7vZv1iJvXeO1ZbKUzLXgrleWfnUl072NtNxbeKeXYITZlJJS9x3FgI1smX/CSWWXq1A7DX1P1hes+BA1WVNj89QJdMg8Rtya5/QxWyfBLloOJXeYskSgd1fmmX1CduZ7RRybKU4qaS9CEgqWW0SNb/AMxNgOsWsVm61TKighCQEIRdkpHwp/XuTB8NRFMZhqVWphTSBNllyK9xe5f0frFpPiRviQyn6sBz5wQy2cJ1IQFEqLWD+jwSzbwwUiuYlCgDS6SCx5Foy/EUmPFN5AJ0E3KZDTEhWMyxyFJkolrSpKJYJKSCKlXVpvaHZXiEiRiQSAVJSEglibnTnFKRlivKUtKWQhnOmvLnqPeJJmULTL8w0tSFFL8QSoslRHIxy3MoCkKBf/cO+bMHX6k/dGBMzCXLACrjURKTxrDsCE7NuSWEFZMyXNlGYsSyVCaZhLVhVvKCX4mawaAOIwpRRUzqSFgbgHR+RIvEYEbq4RuIPmNdHb1n56zza3krDoslAiSRl4nLSikEkt6b6bamI2gxk34aJk7+UUp/qP2IbrOysJ+Xdboucx0sJB5iyiPhjDqVNNKkol8IZRudy5eAKsCkaKWPUfsI1WZDycMlD8S7q9dYzZMAw1MOBcfT0/VPP8SxTbB59b/dVlYdTgiYbPcu9+2sEMmQTikORQmWvzTZPDZR4X3CTeKqjaJsPNnJEwSfLqrCnKXLBJSUKB1SXJ+zDbKYaTCBWxtau0B8W3gT8wFp/EOaLloQlFlTaqlhi3HXMYizlRSnpQPTKTy6k939hBHHZkucmX5qaVoeoJDIcmxAJJc7u1ybXLi1F1joCfeCm0BJucXGSlhUw2OEZVKcCDfguY2NlHmVD3QqAYgn4dmNi5H/ALiR7lv1iKkyVLNeJkuQETVaD+ZXLlYXjB5mGmEMAUgJNwHI0LJ3pYFzaPQMdhSjNca5ZKgk26n6ggRicXgJcucTMWQlZUEga7kGoaco58Bld/VKvJKrYeXxpPwVAX6sNQ5Pp6xqlpKQHUSBpy0AJI9z0BjNYHEAKelJKeEA3BPMqboG9OUa+WoqRqCQz37DU25XgNcnMFQU0pL1KJTZibMACOTaMIjmz0TFHhcMFFjYbfDud7jbpDcXjgEgOFKZ1FwRozXuOJg3IvDJMgBLAuVso/E+zsRsD9YGrKdNIWfhUwUACSWJ1I7XBjsPik2FKmAJAtSblur0i8RTptR0KbcLaJBu55WHpHSJiABvqxu5687m3KwjQ0WUuInpCiChB01UHuAdyDCxKJCTckA7jhMdEnopBXjvnnRyx2h0tJ+9odIQ5c2PKLqcPxpCAVWD2sD+0ddzoWkQ8OKSniDhYcC+rwmY49WImNe7BvXSCCmRKASz3Ki35h117RP4Yysy5a8YoOEGmUDqqYrSw2SOIwKi0VH5joFRVnFYHypKcMlwssueoaVD4Udki569ojRLnIQBwrQNUtfWIJOGmpJUXckkncvcmCuWLJJcJ92+Rh5xW2NhG/BuayjipaGpUqqzMHCTZ4M4rLpc2WukLlNNCVVKNKipQFRGjh39IBU3B3SagdwRoQecS4/Nps0BK1lQF2sNN7AP6xwcTg6tTEitTdFgDc7EnTQzMX01Cba4BsFaWZgnkTZctcsSwlKZfHUAxJUpZ5qPXaAmW5iqaPLWlISEATJgJfy5fEBSbAnR+ogdLxRSlSElkrYKFrtpDZeJKUqSDZbVc7FwH5PAKXhbqbXtcQSXAg6EWAJPM2mLgkAnpo1JhFcflxWlU4r4ilM0oawQs0pAU+oAFmgQIsqzOYZfluKWA0FRALgVasCdIrgR0cJTq02FtQjW0bCBA0H57lYJB0UE9Ux+FAI5vftr+kX/AONxKQiUcKWQa6RU6upZ7ekWMiwnmTg/wp4j6f3grgJr+diD+YkJ/pH38oDiXQ6B7JsPyurQxNMMAdSadpuCe91m81zqZNVxSVpIGl7e6YHLx4H5FN1tF7ETipRJ1JeIVLJ1uNb3+sNNpOa3K0/RUMXhC6X0Pk4qGbOCpS1JcMkm46c9DGzyWUibKlLWkMQlRtemXL82YQdRUuaExj5sxJKRMUKFFlVFgzEkP2DRv8FLZCigBMsJUEKlklkuCgM5SwAqP9KLOQIOAYg6pI1aYeSxpDTtMx6wgWd42Wn8JAdYHGoaJUbqSOZDBPRtyS2cT/mK7ARKkM+tzvr69YglG6+/0tG3AAwEBzi8yU94UQ0mFTGVSmTFvKVtPlHlMQfZQioIfJUyknkoH5vFKI14oU2cTUbTZKWd/wArFQ6kv8o818TSyJ12KUjnc3JN+hJDbWj0vx4WziSCPjlkA9wzetg8YrxhhKzZw16bAaBz1PCnWE38OJ7hKvCoZLjak0lLhthoBvz5ueTRp8FIdIS4SXZtNQDZtGex7RiMpnFIVcB9LtoQQT6j2eNVgcV5i2lkuARpYaEX2TfXfuYXxLSDIWWopMwiUJLOXZgoOfbk+/QQyUtZQv8AFBNNLpskAEWYHp6gdYbiAKt1IQQkqDgkqcKL8raDY9I6U4WQEApBJS5FAfQWLF+XveBNHNWU8yUhz8YdI0cGygGJ2Bv7RJXVUEj4VNU+rEtqGYtsORiFU3iIBIFVTk1Puw6ael+UPQrgfiJSXduIsWDnbU+45Rq6oLl4OriJLkA6tqI6IZdJDlZD3YBLXvuI6LkqWXl0qUSGBvyuYPyfwpYZTpOvN2aBuX5cVbsw2P15RfzbEIEpKUuVF3b75COhUOYhoVqfKcKrFTBLSbrUE/8AkdrB4M55ighYlSTVJk8CL2UfzrPVSvoIr5Yj+Fwap3wzZw8uVzCdJi+luEdzEOFxgQkKOvJodbT8sQFG3Mohg84qYTE099I0eSeHpS0zJ5QqaxCUoQWcnqm+8ZvDYZE26Sw3B27RqfDJ8uTOkmd5dagpEzRtAUk7OAPcxzPEzUbQPlSDImJ0kTpfTleNEzSibpcVgwZ4RKSsVAcCwxSdw5uQ2/eLeLyeSmZhkhTpmOFKc8TEC3IE2tziTGZ/LlzBbzj5QlqW5STzYgPFXO8wkrkSkoSAQNAonyx/LfV/0jkNfjKjqTSHBsETI1LTcyQbWIkfMwjw0SpJ+VorlqUjy0hCpk1F7BCiB8RcFVhAJSnJIAAJJAG19BBfL5yEJlJWQrzVhc27slJZCT68RHaG54pJ8tigrZVZQzfFw/DZ6YbwtSoyr5b5MyAb6Au5zvaZ0yc1lwBEhCwIWEaIVGbUyZdQJYMbn5x1nODRJRMPh3VyWtIHcgfdaDCDysKtX5ppoT20/eLGdKErDolDUgD9z9feA0zOZ9UtKsMr8H8iQr0JsYrZvn6pqnVKWhttW9wI5reKoHO5z+B9F0z4ZicsNAPZzf1UKoiWpgegJiI5gnkr5C3uYeZoKVKSXAB7i0dFtRrjAKSreH4mg3PUYQPesaKwvLQq0xJpB+I/C4SHv2VpsDeHYHIFSFBUhah0Sotcaj/bZ+UHPCeLKsKhYF5chQHVcxQkp9WRBrM50nDIUSzy0pkpYCpS2Cpigf5tBVtfsSgunKBdD8pmXMTAj3+Fh5sgix5AjttFWRcPzJi5mONqKlME2skOwADAB4qSQyRt/eKSqdDkGGQ5BiK1KDCkwg1hJhse36RSpaX/ABIUBmOCVupLA23K7etvaMl4o8PqmFSxMATcMx2Jtbmx9o1X+Jah/FZaolri+/y6sPWM14gWDwKUsAgkhAZmP81x3hLEyKrSOSXesfPyqbLDsFBidiwSzn0jU+FJjoKiFJKrDckuAFbdg/OMlhsSorEqrhcPdvQnlGow2LEgoShCieIqf4fiZkjXVw/7xVYktjdCWiUAQU3uSE7/ANVm1v11gTmeCHkpa3lKJJUkixDlwWe9g2p9YvSMwLMgpCjck8RF237e76xVz2UpSDKrNRKCwSGdV6S7lRFjbdQhVgOZbF1IiWiy1kBISeFK3pTZt7uL9L8okxc2pKkhJCSXJBpSyQXJYXHrch4jyrLGKTSF8DqUWpsGAAFuQvu8THEAIULk/wCVaxBLuWToDce2kaNnKFNEmmxQ5Grs/wBIWG4fL+EVGWk7hVz7wsSGqpWcwmDRIlOVVOxKdGf6loA5Tl5xGKpS9NWp2SNSewi5jZ4oKEkln31f9IM5ThzhMEqYp0zMT+GhRsyP/UU+z/D6x1MIy5qFQ8gqeY5widNZIploAloTtQmwPcm79Yq4nBlABBYctvSJcRlBHGCHF2AL9GfWJMAhU0Uk6XFtO/KHM262BFk/DhgGUKiL7D/mCOXYvUEk/OKs7LqNQRSXfaLkhQIDN7XgbiCthXSxhBHAvoH+vtCJQevOBSiJ1TRKIjaHgRFEtUF/DsgGYZh+GWmp+v8Aw8B4NJSZeDYfFOUw7H+w+cLYknJlGpsi0xeVayxZ8ubPOswn0Gn7+0ZmfPJJLm55wd8RYgypcuSi3C6ufIfQxl1zSNRGMIJBfzNuwsFKpvHJSTVvrdud294ZPUVCgArKyEhILEvZhbVn2hqZwVpCkrCpa0OShYUUgsVJANQ9nhwAAys53EBpNhsvQ/DmVysPIlyipilVagbvQCsCpgDxrZ92jK+KphXiC6gQgqSADcEFlFQ2KlcXV+kFsm8VYeYDMGJAJZSpa6kuryUIDpHxNSpZCTdVAtAHOMyRPnKmJRQDcuXJPM92du8EY6JO6pziRCGY1dhuSfpeHbD2iGupYOwaJSYGspYVMMeHpiK1I0cs2P3tHAw1eh7RFFqf8SMNUvLbAsU2JazB/bX0MA/EMxpZEsBQUFgE2d3qvtZ7xpPH+IEtOBJAUGSkVHQqoAV6a+hjN5viPJBCgGKqgCwcABxew3PpHNxZPmtS79V5iJykrJ0I105fIwbw81J8td2e5PO3LexPqIBY01TFKPDUSoDubCCuVKBCALEKF/5WBcj0vDNYcKEtpg1kS+EgKNgw09To2vrCpwhXKIBday7pBdIDEs2gFw9y99BFBOIQtUsBNgCTuTzHJra9QLNFqZMUZJMsFyHDOVMbEi3K1m0Mc5siy2FLl+PT+KxTSkEhw38rk2di7XB3iXAKYqVQpRNNQqAADKDj/SPo0U8nlUgtYEi4Nyfh3sGVqbv1i+sgA08ZKla2AJS7HcAak8m6Rp0SVRUMySk6qlEsASyi5AANxrprHRSxiEhZDjY3A3AL/FoXeOjQVLK+G8KudiZaGupTXOt/2jT5/nMufPKUBkSwJaUbMmxPclz7QI8Nr8qTNnn4iPKl8wVXKvRO8W5EkLIVYHmI7pGUALbblFMEkUs5PJ9e0WZMkJJIAB3I6RSl+xG3OLUuf+8BKMtvLlKSiUiWqUKkOUL/APVJDl92vATIMtCFibMQ34nly0AfmdlKP+lGj8xCS/EaAmWVyiuZKDIUFMOlQ6RUw3iechQJWaaqlIAF3UVKDtuSY8qzBYwMqMAHFqSYLru0ImZkXcAbkWtDOdtkRTjEy8RiApRlqVMSoKY3CVupPCHuPQxFPw6lJX5KCVT1GYQLFMuo0DkKlXboIFY3MfPn1zHpJZgzhDvSDYOxMX8PnySuZWk0rKCAlnSJanQm9mYNDJwlWmG1Gtl0NLhqJGURsTEZtdW21VZgbIXSXIuDdwduY7wrxLi8V5kxa2apRU3JyYrzSQCwc7CO60nKC4QYuhtbmcGjcwp8NKrWlO6i3zjRzkiZi0IHwyUv67fpGXy/MpspdYw6lUj/AFEDrZNosYbxKuWZi/IVVMvUSQBrpwczHPxD87rbC3c/suzT8KxAGgP/AKb+qTOcX5k+YvZ2HYW/R/WB6ogVjA10qc89IT+OTuks3NiPTcM3KG2VKbGhoOiF/CMa4k5PqP1TZmFDgu1w/Z7/ACg2nK1u6kOCFEUB1MhVJNIuEj9NIBZqWkKUCWIa4I1I5/pG+y2YqZJKx8UyXKw8vvNHmLPsr5QebBwSbKJDnU3iD9vf2Wa//HEE1SxxG2gBuerfSB+Ky1aSKjYu22hY2j0XNMdKkBaieGWkYeUAzkj41B/zPZ9mJ74XMMw81VVISAGCRcAXOp1LkkmNcUSUOq1jbN1VFCADbaOEOTp9/esNeKQUsPBiKqHIMRRSR0wWPY/SEGkcvT3iK1of8Y0kYXCEapAL8rIAMZ/xFOqEpaySFyxUOYWgElKd1Eki0aH/ABnP/T4cXukfVEZTxTMUZMgpBdKEKTSLhNLEk9m+zC2KE5PVLvWXzeQhASBLKVA3JYauw1uQ1+V4t5BgphJIBFVlNqBvfQPT9Ip4+eFTEgAzEodnu5/1N1+sGsnMxSQlRpAcOCALB9HH2YHUkMhCharw7KC6lgGopZL0pQEjt39TzgdicUiWuhRrCiXTqCVC9zZv3NotKxiCkIQ5LhJcuS5Z766/d4rzpCTMaWEqUkvWbgtuBpoD2hBg4iStpmHula6waWFgEp1YbAuLH1MEMOszCUJQKGpDaLS4LvYkkm45NA1Q81Rl1gJqCiBYAh211L87RZwM4gpkAKYAgqNmToFdzo21ucFIWSpvxNg7Wc0A9bFt+l46IMNIZLKlhRBIJpBe5u51jo1KizmZTGMqRomUnUaVqut+ewi3gkMpnYG7behgTl/4ilFZ+MknuT9iCkktwKv1/vzjuvMlEY2Ai0tFuusMUg6wyXMKRe6dH1I7w9R3GnTSAIqj8wgw8KeIFj1jkd4itWURYSIrSjFuW0UouMcVQ546VJKlBI1UQPeITCsI2k+Vgj/NONux/wDEfOH57M8nColjUtvyuYmxyAvEyZQ+GWKiPvsPeBXivE1TgnZAjlU/5lRvUl34CadwtPyQfzje59zDDOLvqRZ9T7mGkxHHViUs1xboVNKy84mYmTSVVXUQpqAPzFwbax6ngMAhCZQSR+EisDd1gS5RP+0R5Rgc8nYWatUtiiYigggs7Eai4VyjaZd/iNKWfxZa5bqBNJCgyEslOx+K+kaiQi0yANboD4jnlc4E2QB+GHfhch/6iQ56mBalMD2izmi5ZmrMp6CokOGN76erQ7KRLMw+a1NJ+JVIezalIO9iod9jnEVcjS7UAbIWpVN7fKGQcMjDBJcoIBVxBSgpxMASEoJugy7ux3vYQmIkYeWlbULICykCYSP80BHwnUSyS3S8IjHNJgMdcxp++i1k6oITCpg8MPh/MI/DpY0fiHiuhjMdQCVMVWdNxpYOJxgSCKAKXWxqckVWq5W056wSjihVMBpHf/PT3dUWwokqhVbxoJWIl/woSVI/ylggqQeKpVP4bVlWjF7OLWhEysMZigAgJEwJcrV8DF1pvxLqYNfQWuTABj7uBY6xOl9DHTXktZOqk/xtDowyNHIHzaAPiaeJOHQCkrSKEFrVJZttAW2jaePZkpEySqdRYLCalUmo10AupKQCXDkjZyIy/itSDIQiUkKMxKqTWVEJZNIDFi9RZTGydYXqY3zHUwWOHf30S72RJlecJNDueHUddBcbjaL8jN1hADuHtpbf999oP4vD4OUopliUapE4JUuZZR8tFBVx8MwqqH5NbJDAmn4fw2FThguauX5tVSallKgUzZYApKgCCmo/Ad+J2Eb/ANY1zMxY7bbnPy0Q/KOkqzlktcxSSbOS2n5QDU45kn2jQjAUhSApLKSQCtmc7li1IB03bvHYDDSvNnzHSqrzgl7pIIWRSQWDmkOx3AYwUl4+WESQooSo7Aps0tSSXKeE1kEVWd9rxzq2JcDZh0RG0wd1js1RLlVeWp5hTep1VCzUgW1s20TYLGrmISpaQTLADPSLu/ysQf5RyvoswxsiYJyXlhgqkJUmomlBSQKarLCyCkgXU+oBCyCl0AMQoVKGoBLMp99resNUa3msu0jv2WKjAN0zEY9CVEKud7A6h21Gmmm0JCTHcvMUj/SFsB8vX1joOHBDQmThkhVkgRKE8XoY6OjtIyfl8wsbw6caVgCwLuNoWOjO62E9Op+9oaUx0dFKJ8mLkn9I6OiK09J+kEfDwfEIfqf/AImOjoDW/pu7FbZ8QRbLi+Mnk6gt82/SM1mxeaonnHR0KYb+of8AqEap8PqUOB1hrx0dHQS6nEw+TMD2dJb/AHD794pYA2P9REdHRAorR29Yas2P3zhI6IokX+8MUY6Oi1ErxINYSOiKlIYlww/ET/Wn/uEJHRStF/8AHJXHK7I+apsA80nFGCkTEFl0yxUNWKWjo6F8VozugOWNzy0xun6CG4hAol+n1EdHRewQwtdkkw0s9vLSfel4IS0uoP8A/r+pb6QsdHLOpWghXiWUJUuWtHCpSikkbhtIfhJhKHJvc/P+0dHQw34FbtEdkgFIJAJ6gQkdHRhDX//Z"/>
          <p:cNvSpPr>
            <a:spLocks noChangeAspect="1" noChangeArrowheads="1"/>
          </p:cNvSpPr>
          <p:nvPr/>
        </p:nvSpPr>
        <p:spPr bwMode="auto">
          <a:xfrm>
            <a:off x="307975" y="-738188"/>
            <a:ext cx="2466975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4" descr="data:image/jpeg;base64,/9j/4AAQSkZJRgABAQAAAQABAAD/2wCEAAkGBhQSERUUExQWFRUVGBwXGBcXFxoYGBseGhoaGhoaHRgYHSYeHRojGhgdHy8gJCcpLCwsGh4xNTAqNSYrLCkBCQoKDgwOGg8PGiklHyQpLCwsLCwsLCwsKSwuLS0sMCwsLCosLCwsKSwsLCwsLCosLCwsLywsKSwqLiwsLCwsLP/AABEIAMMBAwMBIgACEQEDEQH/xAAbAAABBQEBAAAAAAAAAAAAAAAFAQIDBAYAB//EAEEQAAECBAQEBAQEBAUDBAMAAAECEQADEiEEBTFBIlFhcQYTgZEyobHwI0LB0RRScuEHM2KC8SSy4kNzosIWU2P/xAAaAQACAwEBAAAAAAAAAAAAAAADBAABAgUG/8QANhEAAQMCBAQEBQIFBQAAAAAAAQACEQMhBBIxQSJRYXEFE4HwMpGhscHR4RUjM0LxFFJicoL/2gAMAwEAAhEDEQA/AC6MsKm8xTj+RHCn1OpizLloRZIA/pH1aODnWwh4t9/rHFqV3O1KFACf6fvD6bcojE0ciewMNOICXsexv9IDmJUVil9njlLAGt4pqxKibln2s5iOapgeLv8A33jJBOquFPMx4SLB/eI0YqoXe/8AM33rFRM1+TDfXb794lRhnIBLPtY/KLIAUhSfxm1Pt8odLUpWgZ9DZ/vvDlSEIFw7bl+vc6naIMVjiUcIPRhyD/SMST8KisolJsTd9N+t4WaXBAttp6RRXikS2DVKAFQcPpY8ttO0BMx8Xy2USTdNIQNORfmX+Qg7KDnG61EarSzsehOp03/SBOI8SSx+cDo+r9PvSMHmWaTJnJI0AS3faBXmE6x0GYWBdV5gGi2mYeJFAshYFtx6j3gEMbMXMcElRPdPrtEeW5LMmHisnUlVresaHAykpRwIIToF6KURskN7k2HU2grQJhouhF5coMNlTKJUkLUA5ptLTsKqd+gueUFpWISBSxGxJBBPQD8qeg9SYhRhCr/SBcAHnu+pPMmLmHkNDAYG3Oq01m5UshKdj8zBTAy2dZ0T8zsPvpFGUlyAA/KL+PVShMsdz9/PtTA3mbc0y0bqsZjkk7w/DTqVpVyIPoDf5RADDQq8bWdUbPDMILcVid6kuD8x9IkTNOjEdYoZysqloLlJUAXHNgC5/qBh2GDgdBdue8cio2ClzrCNycYFJomXS+u42d/V/TdyCKTjWLG3I8xtpDBN6+4EIs1D8rbWI6M429DrGQ4xBVG6vSsQ4cEH9P2hk2ShWopPMaRRqYM55vqwGgcXZ77aRZw4UpBNYa13qsHKjo+jNcuYI3/iVADog2a5DMWDQQUuHILlgeWobWAk/wALTJWNfDEzUl/LKAalEpduTgXI2pjXYXMQdQUkakXSO5Gnq0TYtYAKiO6klleo3+cMU60WIVp/gzxnLlSkyZ1SVcalKUQwL2FtHHz3jb5XnErEJqlKCuY3HcR5OPDEtakzJZqQkjhG45EO/wBdGaKc3Phg8XWl0KSVB0hkqBDcSDZt9oba8H4bqL3COjzCZ47nrNUtQpIDcSA9rljpfaEjXmBaypqsTdh7x0vEu/CRsSW9gIqY+fSQ3xH1+kJ/Fki9m9/to89EhalC8wY4tI4gFpdSQpTPxdbaCJ8DhiiaokOhSbBSiWII+v7xUxRP8XLoZ6PzOB+bo8XMCFqSq6QsFblnANStOcWIC9DinVPIpnNYsaCD1LuKOkC/oqQaZLViCWWhalBn0DUp5AP+sXspylyidUXUjifVRNyb94D4aUv+EWawEueGlybjQvaL6MetEmSisFS6QksGQlrv/MbxmeSfxlKpldSpPHxlsXs0CcumguT9LrQS1ISGAFrkv+u+nyhoxBKlFIZki51F1bej+nOA2Hx8xKpyXC1yk1pJYAgMdBZwNhrFJWcTaDMrSCpASACK3Crlvy6lo01k6riN8Kqm7nNAkAGdcwkRadOnPktHJxEu6qn2e/r9OkUMz8SISkvbhYJJu41tybT0jFYvNVoASDboflFaYqskKLlqtdHhxlMNaHOWf4e52IfRpuBgxJn0Gmtu3VEcz8TBQXQKayl7ObEl3LwCBd994fLSkJClBwXvy2EJgZZWpk6Gzc+nrDzXsYDGyTqYWrmY20viBykAiehB1E77hJLkFRNKS4Dk32g3leTSgDMmrsGsATfk25ibByUylGsOUsyQdTycxcnYSbLnBM1CaympMskUoN6ak6VBnpPMONoCapeJuBMLTfDKrqxohzfhzTMCIBm4nQ8lblSlKAKwBLN0ybAq5KXulHTVWzC8WkpUoupIG1mDAaAABgByFoEzJ5BXxspIBLl61HXXURbViitQShQQSgKHUn8t9u0FbWY2zQnR4RWaASRB3vAEAzpoQRpPWIKKpRA/Pn8okKIbUDd7XhBiV+dQ7AofTQ/qxinOxKpmFWpVzU2jbiB1aoc0jv8AROYHBVKVelUJBGZnycSNxGx/C1OVUpSlSiwICR3pdTdQn5kRBiJ9Sief20Dc6SsTMMEqATQ6A3TiUeZUXbo0OxeLMuWVG5AA7n9olKoDmcdktXwRBptYQS/buSPfsq88CEyBPXMckULASRs2rd/2h6MUtMxKFKqrS4LAMrlbURDkqVVL4gwWag2pvd9otzw9wbHOfkmaGHdhaVSqHgENaWkToXbW6Rf1stRNlebhijV6x2Zlp/7le0B/CavwjfVRt7fX9InRiZilKlS10BATMUWBLqPlJF7N+K5jPYXHrlyCBSQVPe7EWdv3hTERnlCoYSo/CupAiXupwOU5oJ2v0k6dFszN3vqzelrRXzHEGXKWuzhLi3cD6iBkqfOcJIAM1XAwegBL9nu1+sU5uKmLwsyojgVSosLgEWtoXIv0hYlAw/hjvMYXuaW5mgwSZBMcuYLe/S6NYTCSJQRPC1VKlJC9wSoAqUTq72huKnqMyWlA/DmA1KS4buRb35wGxwmCRJdYIJS3CxZgzl7i3rBBWKmInyZaikhZdSgGJ6MbBraRYdCar4V9R3ml7XkioIMiA0G4sLjl22mLfkLQq1wNCDfqdr9iInRigRycO2lvl/8AXuYDzMfiFHEBJSjyg+gUWD2BPMX9olnY8zJeHGip2qmuKfiKX3MGFVc93hNZsHM3rfThzybf7ZNp0RWVKSkWBTTopJpWA+5Nj/uDdTFmdJRNFM+X5oH50imana6dfb2gDlM+cpRHCpKFKSTopwzFhz6dXg7KxXlhc1TgIBV/u2+d9B6wUVP7mpWthH0qvlOIJ6e/Xsq8vLMFhx5SkVqTqosCXvcbax0DpGSSpia59RmLdSuIDU2DFWwYekdGjmJklG/1FIWhNSgWcBiNz9SIkXiQkOCCxY8r8hEc0cOoBIIDvbm5Fv8AiH4aXSBYljYkByW+nWECYElJIbMnBOMQVFNkkFyGdlWPI6Ren5uEzEpCgosSohmAYsLWBdofjZiUsDLTUpy5SCH6m5JdorrRLCEKUAAVAMEi7u4Nn39IwAXLq1MVQqBgc08LMuo639J07IZhpg/hVhxuT7hh31iyuWAjCzAbAgKOrOE/3i3MzaSlBAQlSnsAAdGcm3X5wDzHxCEpUlKQytQwYaXtblB20XGyad4qzOXhpu9zjfZzcpH6K3icT+JPmAgcIR3JABb2MZefO/ESGNiA/T7MVl4wnRx6xWVOJ1MP08MWm52S9bxNr2BoaeEsI7MEX73KsY8kKLuAdItYaTSzaFJJPM2/SBi1qUzufn92jQ5PlCgUElC6hwgnRtWJ6H5RdVsUw0lVh/EqVHFPr5CcxkXEi8nbf9lXy3BLpIUzMCAWfiOmt4JjDjDoSxT5nQaAWd9H6xFisTLkWCQpbWLkgbaavv0JgllUmXLBM38TEKsUqYplA8wTeYRz+HvphlB9TM6YB+qEcex5osc0ltM6GDbht2sTfnGgVDApUFgs83VKnekm5UBoVNodi51izWoTk1KdTEORe763vrq8bXCZbKqQqio0pBakBIMqp1WuCq21xDTkcrhtU4cm3EyAXSaSXBLMH01DGFRj6YHl8uLTuY1+/wBrp04ljqxqwbsya3nLlnTlfuspKxAlTpgWWqYgtb2+9ITMZaZgJ+FSUBQfcF7Nzf6xsZ2Ty7ikLKSsJJpqP4ksJ4iLWUbxHiMkkuskKdGjsSOEmr4bpKgw005kCBjG0nNI2kxbr+9kVmNayoysAQ4AAmbWAGkbgQZ9FlfMpnoUss8tnPPeI5IT/BTnUAoLSAl73I27AxrMZlSAhNKKleYAlRYkugF02sH+msF8Tl8mXJKSiyAtrJdVklSg4Ic6O20DqYtsNyzxExz26+90ej4ixoaXMMjLvbhJI26rDZpjgqfIW4CQhgdgAGhM3QVSSRdmPp9mNOnJ5KQhSkBVlGkkFLiVWCOHm43D82MPmYCWRoQGBsQ5/BUssW0Kg3d+wKMbT4mQYImfpz6SkziwKlKo0XZ11GYu/MFZKaoLnyiNEpqJ5QuTLDzbj4yf7xppeSShVSCxBNikU/hCYKrcTklO2hgLLQAbADsAIaw1RtZ2Zvc+oj8ewpWxrDRNENMQAPRxdf1K7L8SmXi5omKCEzpCkhSrBwl0X/rQIDKKThNQFCYXG/EzW9/aNTlykidKUpINExJuAfzDn0iPOctAkz5dh5M6YAWvZRKQO6SL9BF1qRF53P1WmeKUqYYSwyMk3sckxtuDdUcVmZAlJrZCiEqIP5WDh9nihKxCf4aehwDWSE+qW+jRZwGKTTKCkjWxNJAN9YLT0Sy5CQXYkhIJL6bXMJuaZQMN4lRo0wzIbODtRch0jblb0QfMp74aQdgpPyB/aJs0xqDPkKCgRxOR7QTmYdBAFIZnIpDC9g2hcl4Q4dHJNhukbdW6RULLfEaTYlpt5m40eI5ahC5U9IVjbi6bH0UPqYSQtPlYVlJC0lRBV8IZyoK72HrBcypafypNXQcw9yOY35RTzXDS5s2VJICQylulgewt0c2ewiohN4fHU678pBAFybGzaRbpvOpHor2UYYIQQFBZWSpSgQQ51002hMwV5k5EnVMvjmDmfypPt8jA7LJScLOmmolCEBXPiOiT1Zz7QUyvDlKSpY45hrX66J9Bb35wRukpDHNFOo54fmzAEGIMEA6bcla8gbVDoFFvrHQ4TE8j7H9LR0bzlchDkI3az2fv10vEGKnsCy2J3212GgEV14moDY67n19YWToCoBg5Y/J4VYwkyUZTioy01F2ZVxxFiTfl27Rl86zpSphli4BHod2bRoK4nMyZhRQ76qCi3t2s8BM5xyUqUAwfRQ1+eoMPUad5KmgVHEzBLBZbl9A/zimc0VSoKD1Wf1f6t7CIVX3d9zzf5xPPwqkpFZFw4HfpD4DRqgkqCocrQ0yyTYPuYQkmDWG8OzKeEhSjSw3uHIINraXi6jw1ZK7JMlWuYBSjhYmohr3uBq4294O5tmEvDoKZbV1chw/ty/5iKRNOGwrj/NmJrWTq/LpqBA/B4coafNFU1fFLRsH0mqGn9I310hWnSOIfJ+EKKSRhVoNRH/ULukG/lA3qP/8AQjT+UX1aCODyijkSdTcH3hcvwtJKlF1KLkqLk9YKJHrHQc6BlGiOxkKvJlLBD0kdy/zEWdY4/wDMcYGSiwkJhAIR4fLT76ARStFcklMTM3HCjqtWnsLxHnc/iCBpLDPzP5jBJAEpJ5SE+8xevsLesZlcxySdTClL+ZUL9tvfvVGfwthJEgiNMSPDiCnS8YtIUkKIB27i/ZxaIhDEnXuflb9IcIyGgXA1UUwMaHNeKdOFIabLlTwToSpASemqPnGdBjQYkgpwq3FS5CpY6mWvTuxPzgOIE0ysP0WClSSFqln4goah2O55aRpkYpK5YShPK+j/ANtIy+YFQmrc2Ol7Wb6wUyjNSoUhJfdvYDt+8KVAYlLDVFQsksSRe4Pr+3pCLWLDv15bwk+pwxIJboL326RxRxa1EA3Nx2tqYAoVJWaCALDffveE/h5c1qwFEX1v1uIZMxKi9J5ahviHtEmYlcmUV0hRItQCq7MHIG3KNtbmMI1Eua7M0wRuFTVKSuaJaGTLkkKVyUs3SDzb4i/IQZCi+t+nLSKeW4ESpYSr4y6lAgVOfiJvzFhyEWlz2NyR7RbjeArqvc90uKsODdx7R0VhLH8yvQkfKFjCCs/5CUy2nCk2JSFEEgE0uX5MYE4/GqWhSU8KQXCgdfUnleEx+azFJpCUKu72cta27Nb19Yp51jAlISlLOm+7ki4PS9oYbTMyjLsXmhlywhK3PxE2D8hbWM7iJylHiPtES1El1F4aJl46DWBt0NxU5mW7aQmImfCXcizbW/tDAQWc23i7l+XVpKmcJUBf4bvra8ZMalCUuEwpCUTGdJU3V7HTlf1vGkzGeJANPCpTcPpp3vFaQiXh5RoJJUyr6pDaAW5h4r4CUJ8wzppIky7nn0SkbrLemsADHV3xsFEcV4aOHw4xeMBqqpRIO5LlNZfhDgkpAdhzLQXy/wANpm0TJk4Jn4hJmIlkXUGcX/LbQDQW2iRWKOJy4rmb4mw1Zk2DnXudYNyMtEybg8QkCiVKYqtw0pIIPu3pHFr42vRpFpeAQ54kARwtlrbzqfU7FP06bZkDYIPl2VJmIMxc1MtIX5YJFTq3Gu36HlEiPD4C5iZhCRLKUulLk1lklnFt4tjACfh6ZQcpxKphAOlZUar7cX15Qmc5ipOKX5ZF6UkMFAlLNYg3CvnFtxWJrVX02Og8VrcOVzY2J4mk6z00RcrQJKGzMnCBNKiR5aqAz8SuWvIOfSKJMaReHSsqQt1+TTUEliqZNU0xTt+XT0gHj8MJc1aAXCVEA9jD+CxfmksceLXS0QPvIN+cbLDmwoBBPKJYBVNOkoOBzUbJHvARPnf6FfL9oKSMRiZYSg4aqkiYoJVc8iWe3KGa1XhiDddBnh7iZa9h7OH5hXs5XRLRLJ4jxr6k3++0A1GOzDN1LWpa5a0v0duQe0Q4fEpXo4I1B/Qi30i6DmtaGzdZrYDENaahZYbiD9iVfwGBM1RAIDB3L8wNg+8JisMZa1IUzpt9+8UUYPEEJW05DKBrluAAxc1S6mG1+7bRN5pNyajY1O7uH5m/N94edRcG5tlzZvCjl6e/1h6TDE2ty/5hwgatTCDkyZ/0Mhevl4lSDZ2C0k29SIBJg5g1JOXYqokJlrlzC3L4SbdBGHCQQsu0WUzVZ8+opUABSSliAHdjzcdIkyU8anvV8PPXUh+Yi7nrmWlSAAw4hqrew2c8+0ZrFzSKSkKdFlEbF7aD5Rz2nO2EqdVtsWlVIA1Gj789nhRLFJKgxOrG9vmIpYXHPJCne2vU3PXnDP4xS1BdqTZm5v7W37QuwyFqVOsAMwuP7N02b3i7l+Np1cj5a2duZgcicKnAJA4SQCW5kkt7QnCgvVSkJcObkjZgeZ15RpWHEGQrGerWooKEuuqxDAgbueV4G4PNJtwtIUxuU89dD3i1KQ5KgoKL2AVZxY+xf9oSVhaCsgNckqsXLubemsEBEXWXGbqRGYSyHLgnUMr9BHRIqVLc2Pu0JE4Vm6wiMXKsU1EyxuddaiQq4DkMAesC8bmFSlEWB+fKK61cTBT7E84jnYVQCSGIVoxchuY2/sY6YYJlFJUapoKer+jdubxLQ6ag1rtueo7QwJASx6XhkzEMmkaOT19+UachqbDSvMIA5XbkLn2F43KJVGGQoBgkDnxPUCW5BTQL8L5MmkTSCRof2PzibOc2SoJkSnYFixL62SH20hCo41HimzmoopeHVjZiZUssFEqUVBgkbqJ5BOvaCeMyskpRKI8mXo4IKjvMI3UduQYc4gk4UyUiQn4y3nKfTcSh21V1tBzAkAp8wGlw9OpG7dY6JAoshv8AlaY3NcqDD4SlNIJA1Ics/aLMsqAZyx1D29oOTcJhvIVMSmYm9KaiLqbkNhvEcrJ0fw8xalArCAtKUn4X0Kup5Ryv4jRLZc0jiDbje32m59NU55ZQZM0g2JHYkfTaEE0guLEXBFiIM4LKZapAUQXUiaqtyyKCGDaX6wPx+GTLRLDfiEVq6A/ClubXPcQSni6VV5pgGZI+Uye1o+XMKZSBKrysSpJqSpSSdSCQb9RDQIQQipgGpAJ5kD6w5DRdRrXPMNBKI5ThguYH+FPEo9E3glPxBTIXNPxTjbonQD2vFXABPkUpUkrnqALEEhA1dtP7wniPEcYQPhQG6fbQi7+bVjb9P1P2Ry0023QcmGmaAOJVKRryD2drCEJjpeGMypIAPCSXLcIBKj6D6iOggNk2C2eXyQAFJIsl6igHTWmamhY9Ve4jK4/E+YtS9HJLfTuW33ibD+GpkuqhU1IvVLqVQ6bqs7Wf/wCXWKOORS6TqFU/O8QACwRKtR7gM3ookniJ2sH5w+OOkIDFoKnB0g74eQFycbLOisOS39L/ALwAEaLwNfElB0XKWk/I/pFKjogeGR5mBStXw06C5KU6M2+x31jH4PNaVEKL7nVtb9Y2GWIUcGUgKQJRUCrQHiNw21PLlHn+InAT1hILVHk+pI09I5tIAuqN6pRwut7gMSEo4WpfhYh+p+toZOxJBpc3s2h9GG/fQwCynNBMJSxJAYaOH79X0+UFsDKShyoqL1NUOTWfV7/OAFuU3U6IjJW9XCpkG7uXUUptvcE/KIp02sJLApfiJpc1OWHXT70s4fGmk1MBcgB7E6v6aW5RWMtRAKlmm5qUBy4SEvZgWu+kWrMbKSpkAJSEFRdxa/Pl9iFlYYuoC9gfiIAc7gDVhryiNXxAk7E6WACtRfUWETYdihSjVwsyTpo4tufvaIVlXZWIDByn0Kf1joCqxAB+P2dvrHRIKi8tmTLsL9RC+cUizj++sKhDJc7vZv1iJvXeO1ZbKUzLXgrleWfnUl072NtNxbeKeXYITZlJJS9x3FgI1smX/CSWWXq1A7DX1P1hes+BA1WVNj89QJdMg8Rtya5/QxWyfBLloOJXeYskSgd1fmmX1CduZ7RRybKU4qaS9CEgqWW0SNb/AMxNgOsWsVm61TKighCQEIRdkpHwp/XuTB8NRFMZhqVWphTSBNllyK9xe5f0frFpPiRviQyn6sBz5wQy2cJ1IQFEqLWD+jwSzbwwUiuYlCgDS6SCx5Foy/EUmPFN5AJ0E3KZDTEhWMyxyFJkolrSpKJYJKSCKlXVpvaHZXiEiRiQSAVJSEglibnTnFKRlivKUtKWQhnOmvLnqPeJJmULTL8w0tSFFL8QSoslRHIxy3MoCkKBf/cO+bMHX6k/dGBMzCXLACrjURKTxrDsCE7NuSWEFZMyXNlGYsSyVCaZhLVhVvKCX4mawaAOIwpRRUzqSFgbgHR+RIvEYEbq4RuIPmNdHb1n56zza3krDoslAiSRl4nLSikEkt6b6bamI2gxk34aJk7+UUp/qP2IbrOysJ+Xdboucx0sJB5iyiPhjDqVNNKkol8IZRudy5eAKsCkaKWPUfsI1WZDycMlD8S7q9dYzZMAw1MOBcfT0/VPP8SxTbB59b/dVlYdTgiYbPcu9+2sEMmQTikORQmWvzTZPDZR4X3CTeKqjaJsPNnJEwSfLqrCnKXLBJSUKB1SXJ+zDbKYaTCBWxtau0B8W3gT8wFp/EOaLloQlFlTaqlhi3HXMYizlRSnpQPTKTy6k939hBHHZkucmX5qaVoeoJDIcmxAJJc7u1ybXLi1F1joCfeCm0BJucXGSlhUw2OEZVKcCDfguY2NlHmVD3QqAYgn4dmNi5H/ALiR7lv1iKkyVLNeJkuQETVaD+ZXLlYXjB5mGmEMAUgJNwHI0LJ3pYFzaPQMdhSjNca5ZKgk26n6ggRicXgJcucTMWQlZUEga7kGoaco58Bld/VKvJKrYeXxpPwVAX6sNQ5Pp6xqlpKQHUSBpy0AJI9z0BjNYHEAKelJKeEA3BPMqboG9OUa+WoqRqCQz37DU25XgNcnMFQU0pL1KJTZibMACOTaMIjmz0TFHhcMFFjYbfDud7jbpDcXjgEgOFKZ1FwRozXuOJg3IvDJMgBLAuVso/E+zsRsD9YGrKdNIWfhUwUACSWJ1I7XBjsPik2FKmAJAtSblur0i8RTptR0KbcLaJBu55WHpHSJiABvqxu5687m3KwjQ0WUuInpCiChB01UHuAdyDCxKJCTckA7jhMdEnopBXjvnnRyx2h0tJ+9odIQ5c2PKLqcPxpCAVWD2sD+0ddzoWkQ8OKSniDhYcC+rwmY49WImNe7BvXSCCmRKASz3Ki35h117RP4Yysy5a8YoOEGmUDqqYrSw2SOIwKi0VH5joFRVnFYHypKcMlwssueoaVD4Udki569ojRLnIQBwrQNUtfWIJOGmpJUXckkncvcmCuWLJJcJ92+Rh5xW2NhG/BuayjipaGpUqqzMHCTZ4M4rLpc2WukLlNNCVVKNKipQFRGjh39IBU3B3SagdwRoQecS4/Nps0BK1lQF2sNN7AP6xwcTg6tTEitTdFgDc7EnTQzMX01Cba4BsFaWZgnkTZctcsSwlKZfHUAxJUpZ5qPXaAmW5iqaPLWlISEATJgJfy5fEBSbAnR+ogdLxRSlSElkrYKFrtpDZeJKUqSDZbVc7FwH5PAKXhbqbXtcQSXAg6EWAJPM2mLgkAnpo1JhFcflxWlU4r4ilM0oawQs0pAU+oAFmgQIsqzOYZfluKWA0FRALgVasCdIrgR0cJTq02FtQjW0bCBA0H57lYJB0UE9Ux+FAI5vftr+kX/AONxKQiUcKWQa6RU6upZ7ekWMiwnmTg/wp4j6f3grgJr+diD+YkJ/pH38oDiXQ6B7JsPyurQxNMMAdSadpuCe91m81zqZNVxSVpIGl7e6YHLx4H5FN1tF7ETipRJ1JeIVLJ1uNb3+sNNpOa3K0/RUMXhC6X0Pk4qGbOCpS1JcMkm46c9DGzyWUibKlLWkMQlRtemXL82YQdRUuaExj5sxJKRMUKFFlVFgzEkP2DRv8FLZCigBMsJUEKlklkuCgM5SwAqP9KLOQIOAYg6pI1aYeSxpDTtMx6wgWd42Wn8JAdYHGoaJUbqSOZDBPRtyS2cT/mK7ARKkM+tzvr69YglG6+/0tG3AAwEBzi8yU94UQ0mFTGVSmTFvKVtPlHlMQfZQioIfJUyknkoH5vFKI14oU2cTUbTZKWd/wArFQ6kv8o818TSyJ12KUjnc3JN+hJDbWj0vx4WziSCPjlkA9wzetg8YrxhhKzZw16bAaBz1PCnWE38OJ7hKvCoZLjak0lLhthoBvz5ueTRp8FIdIS4SXZtNQDZtGex7RiMpnFIVcB9LtoQQT6j2eNVgcV5i2lkuARpYaEX2TfXfuYXxLSDIWWopMwiUJLOXZgoOfbk+/QQyUtZQv8AFBNNLpskAEWYHp6gdYbiAKt1IQQkqDgkqcKL8raDY9I6U4WQEApBJS5FAfQWLF+XveBNHNWU8yUhz8YdI0cGygGJ2Bv7RJXVUEj4VNU+rEtqGYtsORiFU3iIBIFVTk1Puw6ael+UPQrgfiJSXduIsWDnbU+45Rq6oLl4OriJLkA6tqI6IZdJDlZD3YBLXvuI6LkqWXl0qUSGBvyuYPyfwpYZTpOvN2aBuX5cVbsw2P15RfzbEIEpKUuVF3b75COhUOYhoVqfKcKrFTBLSbrUE/8AkdrB4M55ighYlSTVJk8CL2UfzrPVSvoIr5Yj+Fwap3wzZw8uVzCdJi+luEdzEOFxgQkKOvJodbT8sQFG3Mohg84qYTE099I0eSeHpS0zJ5QqaxCUoQWcnqm+8ZvDYZE26Sw3B27RqfDJ8uTOkmd5dagpEzRtAUk7OAPcxzPEzUbQPlSDImJ0kTpfTleNEzSibpcVgwZ4RKSsVAcCwxSdw5uQ2/eLeLyeSmZhkhTpmOFKc8TEC3IE2tziTGZ/LlzBbzj5QlqW5STzYgPFXO8wkrkSkoSAQNAonyx/LfV/0jkNfjKjqTSHBsETI1LTcyQbWIkfMwjw0SpJ+VorlqUjy0hCpk1F7BCiB8RcFVhAJSnJIAAJJAG19BBfL5yEJlJWQrzVhc27slJZCT68RHaG54pJ8tigrZVZQzfFw/DZ6YbwtSoyr5b5MyAb6Au5zvaZ0yc1lwBEhCwIWEaIVGbUyZdQJYMbn5x1nODRJRMPh3VyWtIHcgfdaDCDysKtX5ppoT20/eLGdKErDolDUgD9z9feA0zOZ9UtKsMr8H8iQr0JsYrZvn6pqnVKWhttW9wI5reKoHO5z+B9F0z4ZicsNAPZzf1UKoiWpgegJiI5gnkr5C3uYeZoKVKSXAB7i0dFtRrjAKSreH4mg3PUYQPesaKwvLQq0xJpB+I/C4SHv2VpsDeHYHIFSFBUhah0Sotcaj/bZ+UHPCeLKsKhYF5chQHVcxQkp9WRBrM50nDIUSzy0pkpYCpS2Cpigf5tBVtfsSgunKBdD8pmXMTAj3+Fh5sgix5AjttFWRcPzJi5mONqKlME2skOwADAB4qSQyRt/eKSqdDkGGQ5BiK1KDCkwg1hJhse36RSpaX/ABIUBmOCVupLA23K7etvaMl4o8PqmFSxMATcMx2Jtbmx9o1X+Jah/FZaolri+/y6sPWM14gWDwKUsAgkhAZmP81x3hLEyKrSOSXesfPyqbLDsFBidiwSzn0jU+FJjoKiFJKrDckuAFbdg/OMlhsSorEqrhcPdvQnlGow2LEgoShCieIqf4fiZkjXVw/7xVYktjdCWiUAQU3uSE7/ANVm1v11gTmeCHkpa3lKJJUkixDlwWe9g2p9YvSMwLMgpCjck8RF237e76xVz2UpSDKrNRKCwSGdV6S7lRFjbdQhVgOZbF1IiWiy1kBISeFK3pTZt7uL9L8okxc2pKkhJCSXJBpSyQXJYXHrch4jyrLGKTSF8DqUWpsGAAFuQvu8THEAIULk/wCVaxBLuWToDce2kaNnKFNEmmxQ5Grs/wBIWG4fL+EVGWk7hVz7wsSGqpWcwmDRIlOVVOxKdGf6loA5Tl5xGKpS9NWp2SNSewi5jZ4oKEkln31f9IM5ThzhMEqYp0zMT+GhRsyP/UU+z/D6x1MIy5qFQ8gqeY5widNZIploAloTtQmwPcm79Yq4nBlABBYctvSJcRlBHGCHF2AL9GfWJMAhU0Uk6XFtO/KHM262BFk/DhgGUKiL7D/mCOXYvUEk/OKs7LqNQRSXfaLkhQIDN7XgbiCthXSxhBHAvoH+vtCJQevOBSiJ1TRKIjaHgRFEtUF/DsgGYZh+GWmp+v8Aw8B4NJSZeDYfFOUw7H+w+cLYknJlGpsi0xeVayxZ8ubPOswn0Gn7+0ZmfPJJLm55wd8RYgypcuSi3C6ufIfQxl1zSNRGMIJBfzNuwsFKpvHJSTVvrdud294ZPUVCgArKyEhILEvZhbVn2hqZwVpCkrCpa0OShYUUgsVJANQ9nhwAAys53EBpNhsvQ/DmVysPIlyipilVagbvQCsCpgDxrZ92jK+KphXiC6gQgqSADcEFlFQ2KlcXV+kFsm8VYeYDMGJAJZSpa6kuryUIDpHxNSpZCTdVAtAHOMyRPnKmJRQDcuXJPM92du8EY6JO6pziRCGY1dhuSfpeHbD2iGupYOwaJSYGspYVMMeHpiK1I0cs2P3tHAw1eh7RFFqf8SMNUvLbAsU2JazB/bX0MA/EMxpZEsBQUFgE2d3qvtZ7xpPH+IEtOBJAUGSkVHQqoAV6a+hjN5viPJBCgGKqgCwcABxew3PpHNxZPmtS79V5iJykrJ0I105fIwbw81J8td2e5PO3LexPqIBY01TFKPDUSoDubCCuVKBCALEKF/5WBcj0vDNYcKEtpg1kS+EgKNgw09To2vrCpwhXKIBday7pBdIDEs2gFw9y99BFBOIQtUsBNgCTuTzHJra9QLNFqZMUZJMsFyHDOVMbEi3K1m0Mc5siy2FLl+PT+KxTSkEhw38rk2di7XB3iXAKYqVQpRNNQqAADKDj/SPo0U8nlUgtYEi4Nyfh3sGVqbv1i+sgA08ZKla2AJS7HcAak8m6Rp0SVRUMySk6qlEsASyi5AANxrprHRSxiEhZDjY3A3AL/FoXeOjQVLK+G8KudiZaGupTXOt/2jT5/nMufPKUBkSwJaUbMmxPclz7QI8Nr8qTNnn4iPKl8wVXKvRO8W5EkLIVYHmI7pGUALbblFMEkUs5PJ9e0WZMkJJIAB3I6RSl+xG3OLUuf+8BKMtvLlKSiUiWqUKkOUL/APVJDl92vATIMtCFibMQ34nly0AfmdlKP+lGj8xCS/EaAmWVyiuZKDIUFMOlQ6RUw3iechQJWaaqlIAF3UVKDtuSY8qzBYwMqMAHFqSYLru0ImZkXcAbkWtDOdtkRTjEy8RiApRlqVMSoKY3CVupPCHuPQxFPw6lJX5KCVT1GYQLFMuo0DkKlXboIFY3MfPn1zHpJZgzhDvSDYOxMX8PnySuZWk0rKCAlnSJanQm9mYNDJwlWmG1Gtl0NLhqJGURsTEZtdW21VZgbIXSXIuDdwduY7wrxLi8V5kxa2apRU3JyYrzSQCwc7CO60nKC4QYuhtbmcGjcwp8NKrWlO6i3zjRzkiZi0IHwyUv67fpGXy/MpspdYw6lUj/AFEDrZNosYbxKuWZi/IVVMvUSQBrpwczHPxD87rbC3c/suzT8KxAGgP/AKb+qTOcX5k+YvZ2HYW/R/WB6ogVjA10qc89IT+OTuks3NiPTcM3KG2VKbGhoOiF/CMa4k5PqP1TZmFDgu1w/Z7/ACg2nK1u6kOCFEUB1MhVJNIuEj9NIBZqWkKUCWIa4I1I5/pG+y2YqZJKx8UyXKw8vvNHmLPsr5QebBwSbKJDnU3iD9vf2Wa//HEE1SxxG2gBuerfSB+Ky1aSKjYu22hY2j0XNMdKkBaieGWkYeUAzkj41B/zPZ9mJ74XMMw81VVISAGCRcAXOp1LkkmNcUSUOq1jbN1VFCADbaOEOTp9/esNeKQUsPBiKqHIMRRSR0wWPY/SEGkcvT3iK1of8Y0kYXCEapAL8rIAMZ/xFOqEpaySFyxUOYWgElKd1Eki0aH/ABnP/T4cXukfVEZTxTMUZMgpBdKEKTSLhNLEk9m+zC2KE5PVLvWXzeQhASBLKVA3JYauw1uQ1+V4t5BgphJIBFVlNqBvfQPT9Ip4+eFTEgAzEodnu5/1N1+sGsnMxSQlRpAcOCALB9HH2YHUkMhCharw7KC6lgGopZL0pQEjt39TzgdicUiWuhRrCiXTqCVC9zZv3NotKxiCkIQ5LhJcuS5Z766/d4rzpCTMaWEqUkvWbgtuBpoD2hBg4iStpmHula6waWFgEp1YbAuLH1MEMOszCUJQKGpDaLS4LvYkkm45NA1Q81Rl1gJqCiBYAh211L87RZwM4gpkAKYAgqNmToFdzo21ucFIWSpvxNg7Wc0A9bFt+l46IMNIZLKlhRBIJpBe5u51jo1KizmZTGMqRomUnUaVqut+ewi3gkMpnYG7behgTl/4ilFZ+MknuT9iCkktwKv1/vzjuvMlEY2Ai0tFuusMUg6wyXMKRe6dH1I7w9R3GnTSAIqj8wgw8KeIFj1jkd4itWURYSIrSjFuW0UouMcVQ546VJKlBI1UQPeITCsI2k+Vgj/NONux/wDEfOH57M8nColjUtvyuYmxyAvEyZQ+GWKiPvsPeBXivE1TgnZAjlU/5lRvUl34CadwtPyQfzje59zDDOLvqRZ9T7mGkxHHViUs1xboVNKy84mYmTSVVXUQpqAPzFwbax6ngMAhCZQSR+EisDd1gS5RP+0R5Rgc8nYWatUtiiYigggs7Eai4VyjaZd/iNKWfxZa5bqBNJCgyEslOx+K+kaiQi0yANboD4jnlc4E2QB+GHfhch/6iQ56mBalMD2izmi5ZmrMp6CokOGN76erQ7KRLMw+a1NJ+JVIezalIO9iod9jnEVcjS7UAbIWpVN7fKGQcMjDBJcoIBVxBSgpxMASEoJugy7ux3vYQmIkYeWlbULICykCYSP80BHwnUSyS3S8IjHNJgMdcxp++i1k6oITCpg8MPh/MI/DpY0fiHiuhjMdQCVMVWdNxpYOJxgSCKAKXWxqckVWq5W056wSjihVMBpHf/PT3dUWwokqhVbxoJWIl/woSVI/ylggqQeKpVP4bVlWjF7OLWhEysMZigAgJEwJcrV8DF1pvxLqYNfQWuTABj7uBY6xOl9DHTXktZOqk/xtDowyNHIHzaAPiaeJOHQCkrSKEFrVJZttAW2jaePZkpEySqdRYLCalUmo10AupKQCXDkjZyIy/itSDIQiUkKMxKqTWVEJZNIDFi9RZTGydYXqY3zHUwWOHf30S72RJlecJNDueHUddBcbjaL8jN1hADuHtpbf999oP4vD4OUopliUapE4JUuZZR8tFBVx8MwqqH5NbJDAmn4fw2FThguauX5tVSallKgUzZYApKgCCmo/Ad+J2Eb/ANY1zMxY7bbnPy0Q/KOkqzlktcxSSbOS2n5QDU45kn2jQjAUhSApLKSQCtmc7li1IB03bvHYDDSvNnzHSqrzgl7pIIWRSQWDmkOx3AYwUl4+WESQooSo7Aps0tSSXKeE1kEVWd9rxzq2JcDZh0RG0wd1js1RLlVeWp5hTep1VCzUgW1s20TYLGrmISpaQTLADPSLu/ysQf5RyvoswxsiYJyXlhgqkJUmomlBSQKarLCyCkgXU+oBCyCl0AMQoVKGoBLMp99resNUa3msu0jv2WKjAN0zEY9CVEKud7A6h21Gmmm0JCTHcvMUj/SFsB8vX1joOHBDQmThkhVkgRKE8XoY6OjtIyfl8wsbw6caVgCwLuNoWOjO62E9Op+9oaUx0dFKJ8mLkn9I6OiK09J+kEfDwfEIfqf/AImOjoDW/pu7FbZ8QRbLi+Mnk6gt82/SM1mxeaonnHR0KYb+of8AqEap8PqUOB1hrx0dHQS6nEw+TMD2dJb/AHD794pYA2P9REdHRAorR29Yas2P3zhI6IokX+8MUY6Oi1ErxINYSOiKlIYlww/ET/Wn/uEJHRStF/8AHJXHK7I+apsA80nFGCkTEFl0yxUNWKWjo6F8VozugOWNzy0xun6CG4hAol+n1EdHRewQwtdkkw0s9vLSfel4IS0uoP8A/r+pb6QsdHLOpWghXiWUJUuWtHCpSikkbhtIfhJhKHJvc/P+0dHQw34FbtEdkgFIJAJ6gQkdHRhDX//Z"/>
          <p:cNvSpPr>
            <a:spLocks noChangeAspect="1" noChangeArrowheads="1"/>
          </p:cNvSpPr>
          <p:nvPr/>
        </p:nvSpPr>
        <p:spPr bwMode="auto">
          <a:xfrm>
            <a:off x="460375" y="-585788"/>
            <a:ext cx="2466975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0" name="Picture 16" descr="http://3.bp.blogspot.com/-tLHe9FQG5dI/TxZZRqQ2xuI/AAAAAAAAAig/M2ZNCPTcIEA/s1600/draft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166" y="2937165"/>
            <a:ext cx="3201468" cy="2404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image.europeancarweb.com/f/tech/9074000+w320/0610_ec_01_z+aerodynamics+mclaren_slr_r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70" y="3733800"/>
            <a:ext cx="2441196" cy="1830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i.cdn.turner.com/nascar/.e/img/2.0/sect/kyn/101/glossary/drafting.gi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41" b="11692"/>
          <a:stretch/>
        </p:blipFill>
        <p:spPr bwMode="auto">
          <a:xfrm>
            <a:off x="3333750" y="5348951"/>
            <a:ext cx="5775614" cy="150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aerodynamics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7"/>
          <a:stretch/>
        </p:blipFill>
        <p:spPr bwMode="auto">
          <a:xfrm>
            <a:off x="0" y="1939102"/>
            <a:ext cx="3048000" cy="220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8" descr="http://www.myinterestingfiles.com/images/2008/03/future_tire_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8"/>
          <a:stretch/>
        </p:blipFill>
        <p:spPr bwMode="auto">
          <a:xfrm>
            <a:off x="-2" y="0"/>
            <a:ext cx="2657187" cy="2404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www.ercim.eu/publication/Ercim_News/enw53/wieri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139594"/>
            <a:ext cx="3545971" cy="272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static.ddmcdn.com/gif/regenerative-brake-diagram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598" y="0"/>
            <a:ext cx="3558567" cy="427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584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http://www.engadget.com/2010/05/26/ibm-seeks-patent-for-intelligent-traffic-lights/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http://www.ercim.eu/publication/Ercim_News/enw53/wiering.html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http://www.nascar.com/kyn/101/glossary/index.html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5"/>
              </a:rPr>
              <a:t>http://auto.howstuffworks.com/auto-parts/brakes/brake-types/regenerative-braking6.htm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6"/>
              </a:rPr>
              <a:t>http://myworldfromabicycle.blogspot.com/2010/09/aerodynamics-in-cycling-and-how-to-be.html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7"/>
              </a:rPr>
              <a:t>http://www.myinterestingfiles.com/2008/03/future-tire.html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8"/>
              </a:rPr>
              <a:t>http://www.justmeans.com/Eastbound-Down/48293.html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9"/>
              </a:rPr>
              <a:t>http://www.europeancarweb.com/tech/0610_ec_aerodynamics_tech_buyers_guide/viewall.html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283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25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Luke</dc:creator>
  <cp:lastModifiedBy>Luke</cp:lastModifiedBy>
  <cp:revision>7</cp:revision>
  <dcterms:created xsi:type="dcterms:W3CDTF">2012-11-26T22:17:00Z</dcterms:created>
  <dcterms:modified xsi:type="dcterms:W3CDTF">2012-11-26T23:06:40Z</dcterms:modified>
</cp:coreProperties>
</file>